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906000" cy="6858000" type="A4"/>
  <p:notesSz cx="7559675" cy="10691813"/>
  <p:defaultTextStyle>
    <a:defPPr>
      <a:defRPr lang="es-UY"/>
    </a:defPPr>
    <a:lvl1pPr marL="0" algn="l" defTabSz="868954" rtl="0" eaLnBrk="1" latinLnBrk="0" hangingPunct="1">
      <a:defRPr sz="1700" kern="1200">
        <a:solidFill>
          <a:schemeClr val="tx1"/>
        </a:solidFill>
        <a:latin typeface="+mn-lt"/>
        <a:ea typeface="+mn-ea"/>
        <a:cs typeface="+mn-cs"/>
      </a:defRPr>
    </a:lvl1pPr>
    <a:lvl2pPr marL="434477" algn="l" defTabSz="868954" rtl="0" eaLnBrk="1" latinLnBrk="0" hangingPunct="1">
      <a:defRPr sz="1700" kern="1200">
        <a:solidFill>
          <a:schemeClr val="tx1"/>
        </a:solidFill>
        <a:latin typeface="+mn-lt"/>
        <a:ea typeface="+mn-ea"/>
        <a:cs typeface="+mn-cs"/>
      </a:defRPr>
    </a:lvl2pPr>
    <a:lvl3pPr marL="868954" algn="l" defTabSz="868954" rtl="0" eaLnBrk="1" latinLnBrk="0" hangingPunct="1">
      <a:defRPr sz="1700" kern="1200">
        <a:solidFill>
          <a:schemeClr val="tx1"/>
        </a:solidFill>
        <a:latin typeface="+mn-lt"/>
        <a:ea typeface="+mn-ea"/>
        <a:cs typeface="+mn-cs"/>
      </a:defRPr>
    </a:lvl3pPr>
    <a:lvl4pPr marL="1303431" algn="l" defTabSz="868954" rtl="0" eaLnBrk="1" latinLnBrk="0" hangingPunct="1">
      <a:defRPr sz="1700" kern="1200">
        <a:solidFill>
          <a:schemeClr val="tx1"/>
        </a:solidFill>
        <a:latin typeface="+mn-lt"/>
        <a:ea typeface="+mn-ea"/>
        <a:cs typeface="+mn-cs"/>
      </a:defRPr>
    </a:lvl4pPr>
    <a:lvl5pPr marL="1737909" algn="l" defTabSz="868954" rtl="0" eaLnBrk="1" latinLnBrk="0" hangingPunct="1">
      <a:defRPr sz="1700" kern="1200">
        <a:solidFill>
          <a:schemeClr val="tx1"/>
        </a:solidFill>
        <a:latin typeface="+mn-lt"/>
        <a:ea typeface="+mn-ea"/>
        <a:cs typeface="+mn-cs"/>
      </a:defRPr>
    </a:lvl5pPr>
    <a:lvl6pPr marL="2172386" algn="l" defTabSz="868954" rtl="0" eaLnBrk="1" latinLnBrk="0" hangingPunct="1">
      <a:defRPr sz="1700" kern="1200">
        <a:solidFill>
          <a:schemeClr val="tx1"/>
        </a:solidFill>
        <a:latin typeface="+mn-lt"/>
        <a:ea typeface="+mn-ea"/>
        <a:cs typeface="+mn-cs"/>
      </a:defRPr>
    </a:lvl6pPr>
    <a:lvl7pPr marL="2606863" algn="l" defTabSz="868954" rtl="0" eaLnBrk="1" latinLnBrk="0" hangingPunct="1">
      <a:defRPr sz="1700" kern="1200">
        <a:solidFill>
          <a:schemeClr val="tx1"/>
        </a:solidFill>
        <a:latin typeface="+mn-lt"/>
        <a:ea typeface="+mn-ea"/>
        <a:cs typeface="+mn-cs"/>
      </a:defRPr>
    </a:lvl7pPr>
    <a:lvl8pPr marL="3041340" algn="l" defTabSz="868954" rtl="0" eaLnBrk="1" latinLnBrk="0" hangingPunct="1">
      <a:defRPr sz="1700" kern="1200">
        <a:solidFill>
          <a:schemeClr val="tx1"/>
        </a:solidFill>
        <a:latin typeface="+mn-lt"/>
        <a:ea typeface="+mn-ea"/>
        <a:cs typeface="+mn-cs"/>
      </a:defRPr>
    </a:lvl8pPr>
    <a:lvl9pPr marL="3475817" algn="l" defTabSz="868954"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3"/>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71" autoAdjust="0"/>
  </p:normalViewPr>
  <p:slideViewPr>
    <p:cSldViewPr>
      <p:cViewPr varScale="1">
        <p:scale>
          <a:sx n="47" d="100"/>
          <a:sy n="47" d="100"/>
        </p:scale>
        <p:origin x="-1062" y="-90"/>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1 Marcador de encabezado"/>
          <p:cNvSpPr txBox="1">
            <a:spLocks noGrp="1"/>
          </p:cNvSpPr>
          <p:nvPr>
            <p:ph type="hdr" sz="quarter"/>
          </p:nvPr>
        </p:nvSpPr>
        <p:spPr>
          <a:xfrm>
            <a:off x="0" y="0"/>
            <a:ext cx="3280680" cy="534240"/>
          </a:xfrm>
          <a:prstGeom prst="rect">
            <a:avLst/>
          </a:prstGeom>
          <a:noFill/>
          <a:ln>
            <a:noFill/>
          </a:ln>
        </p:spPr>
        <p:txBody>
          <a:bodyPr vert="horz" wrap="none" lIns="90000" tIns="45000" rIns="90000" bIns="45000" compatLnSpc="1"/>
          <a:lstStyle/>
          <a:p>
            <a:pPr marL="0" marR="0" lvl="0" indent="0" algn="l" rtl="0" hangingPunct="0">
              <a:lnSpc>
                <a:spcPct val="93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endParaRPr lang="es-UY" sz="1400" b="0" i="0" u="none" strike="noStrike" baseline="0">
              <a:ln>
                <a:noFill/>
              </a:ln>
              <a:solidFill>
                <a:srgbClr val="000000"/>
              </a:solidFill>
              <a:latin typeface="Arial" pitchFamily="18"/>
              <a:ea typeface="Lucida Sans Unicode" pitchFamily="2"/>
              <a:cs typeface="Lucida Sans Unicode" pitchFamily="2"/>
            </a:endParaRPr>
          </a:p>
        </p:txBody>
      </p:sp>
      <p:sp>
        <p:nvSpPr>
          <p:cNvPr id="3" name="2 Marcador de fecha"/>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compatLnSpc="1"/>
          <a:lstStyle/>
          <a:p>
            <a:pPr marL="0" marR="0" lvl="0" indent="0" algn="r" rtl="0" hangingPunct="0">
              <a:lnSpc>
                <a:spcPct val="93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endParaRPr lang="es-UY" sz="1400" b="0" i="0" u="none" strike="noStrike" baseline="0">
              <a:ln>
                <a:noFill/>
              </a:ln>
              <a:solidFill>
                <a:srgbClr val="000000"/>
              </a:solidFill>
              <a:latin typeface="Arial" pitchFamily="18"/>
              <a:ea typeface="Lucida Sans Unicode" pitchFamily="2"/>
              <a:cs typeface="Lucida Sans Unicode" pitchFamily="2"/>
            </a:endParaRPr>
          </a:p>
        </p:txBody>
      </p:sp>
      <p:sp>
        <p:nvSpPr>
          <p:cNvPr id="4" name="3 Marcador de pie de página"/>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compatLnSpc="1"/>
          <a:lstStyle/>
          <a:p>
            <a:pPr marL="0" marR="0" lvl="0" indent="0" algn="l" rtl="0" hangingPunct="0">
              <a:lnSpc>
                <a:spcPct val="93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endParaRPr lang="es-UY" sz="1400" b="0" i="0" u="none" strike="noStrike" baseline="0">
              <a:ln>
                <a:noFill/>
              </a:ln>
              <a:solidFill>
                <a:srgbClr val="000000"/>
              </a:solidFill>
              <a:latin typeface="Arial" pitchFamily="18"/>
              <a:ea typeface="Lucida Sans Unicode" pitchFamily="2"/>
              <a:cs typeface="Lucida Sans Unicode" pitchFamily="2"/>
            </a:endParaRPr>
          </a:p>
        </p:txBody>
      </p:sp>
      <p:sp>
        <p:nvSpPr>
          <p:cNvPr id="5" name="4 Marcador de número de diapositiva"/>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compatLnSpc="1"/>
          <a:lstStyle/>
          <a:p>
            <a:pPr marL="0" marR="0" lvl="0" indent="0" algn="r" rtl="0" hangingPunct="0">
              <a:lnSpc>
                <a:spcPct val="93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fld id="{829FD8C2-1FF6-42AF-B9BC-B42D7C275BC1}" type="slidenum">
              <a:rPr/>
              <a:pPr marL="0" marR="0" lvl="0" indent="0" algn="r" rtl="0" hangingPunct="0">
                <a:lnSpc>
                  <a:spcPct val="93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t>‹Nº›</a:t>
            </a:fld>
            <a:endParaRPr lang="es-UY" sz="1400" b="0" i="0" u="none" strike="noStrike" baseline="0">
              <a:ln>
                <a:noFill/>
              </a:ln>
              <a:solidFill>
                <a:srgbClr val="000000"/>
              </a:solidFill>
              <a:latin typeface="Arial" pitchFamily="18"/>
              <a:ea typeface="Lucida Sans Unicode" pitchFamily="2"/>
              <a:cs typeface="Lucida Sans Unicode" pitchFamily="2"/>
            </a:endParaRPr>
          </a:p>
        </p:txBody>
      </p:sp>
    </p:spTree>
    <p:extLst>
      <p:ext uri="{BB962C8B-B14F-4D97-AF65-F5344CB8AC3E}">
        <p14:creationId xmlns:p14="http://schemas.microsoft.com/office/powerpoint/2010/main" xmlns="" val="709410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Rectángulo"/>
          <p:cNvSpPr>
            <a:spLocks noMove="1" noResize="1"/>
          </p:cNvSpPr>
          <p:nvPr/>
        </p:nvSpPr>
        <p:spPr>
          <a:xfrm>
            <a:off x="0" y="0"/>
            <a:ext cx="7560000" cy="10692000"/>
          </a:xfrm>
          <a:prstGeom prst="rect">
            <a:avLst/>
          </a:prstGeom>
          <a:solidFill>
            <a:srgbClr val="FFFFFF"/>
          </a:solidFill>
          <a:ln>
            <a:noFill/>
            <a:prstDash val="solid"/>
          </a:ln>
        </p:spPr>
        <p:txBody>
          <a:bodyPr vert="horz" wrap="none" lIns="90000" tIns="45000" rIns="90000" bIns="45000" anchor="ctr" anchorCtr="1" compatLnSpc="1"/>
          <a:lstStyle/>
          <a:p>
            <a:pPr marL="0" marR="0" lvl="0" indent="0" algn="l" rtl="0" hangingPunct="0">
              <a:lnSpc>
                <a:spcPct val="93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s-UY" sz="1800" b="0" i="0" u="none" strike="noStrike" baseline="0">
              <a:ln>
                <a:noFill/>
              </a:ln>
              <a:solidFill>
                <a:srgbClr val="000000"/>
              </a:solidFill>
              <a:latin typeface="Arial" pitchFamily="18"/>
              <a:ea typeface="Lucida Sans Unicode" pitchFamily="2"/>
              <a:cs typeface="Lucida Sans Unicode" pitchFamily="2"/>
            </a:endParaRPr>
          </a:p>
        </p:txBody>
      </p:sp>
      <p:sp>
        <p:nvSpPr>
          <p:cNvPr id="3" name="2 Marcador de imagen de diapositiva"/>
          <p:cNvSpPr>
            <a:spLocks noGrp="1" noRot="1" noChangeAspect="1"/>
          </p:cNvSpPr>
          <p:nvPr>
            <p:ph type="sldImg" idx="2"/>
          </p:nvPr>
        </p:nvSpPr>
        <p:spPr>
          <a:xfrm>
            <a:off x="885825" y="812800"/>
            <a:ext cx="5784850" cy="4006850"/>
          </a:xfrm>
          <a:prstGeom prst="rect">
            <a:avLst/>
          </a:prstGeom>
          <a:noFill/>
          <a:ln>
            <a:noFill/>
            <a:prstDash val="solid"/>
          </a:ln>
        </p:spPr>
      </p:sp>
      <p:sp>
        <p:nvSpPr>
          <p:cNvPr id="4" name="3 Marcador de notas"/>
          <p:cNvSpPr txBox="1">
            <a:spLocks noGrp="1"/>
          </p:cNvSpPr>
          <p:nvPr>
            <p:ph type="body" sz="quarter" idx="3"/>
          </p:nvPr>
        </p:nvSpPr>
        <p:spPr>
          <a:xfrm>
            <a:off x="755280" y="5078160"/>
            <a:ext cx="6046920" cy="4810320"/>
          </a:xfrm>
          <a:prstGeom prst="rect">
            <a:avLst/>
          </a:prstGeom>
          <a:noFill/>
          <a:ln>
            <a:noFill/>
          </a:ln>
        </p:spPr>
        <p:txBody>
          <a:bodyPr vert="horz" lIns="0" tIns="0" rIns="0" bIns="0" compatLnSpc="1"/>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es-UY"/>
          </a:p>
        </p:txBody>
      </p:sp>
      <p:sp>
        <p:nvSpPr>
          <p:cNvPr id="5" name="4 Marcador de encabezado"/>
          <p:cNvSpPr txBox="1">
            <a:spLocks noGrp="1"/>
          </p:cNvSpPr>
          <p:nvPr>
            <p:ph type="hdr" sz="quarter"/>
          </p:nvPr>
        </p:nvSpPr>
        <p:spPr>
          <a:xfrm>
            <a:off x="0" y="0"/>
            <a:ext cx="3279600" cy="533880"/>
          </a:xfrm>
          <a:prstGeom prst="rect">
            <a:avLst/>
          </a:prstGeom>
          <a:noFill/>
          <a:ln>
            <a:noFill/>
          </a:ln>
        </p:spPr>
        <p:txBody>
          <a:bodyPr vert="horz" wrap="square" lIns="0" tIns="0" rIns="0" bIns="0" anchor="t" anchorCtr="0" compatLnSpc="1"/>
          <a:lstStyle>
            <a:lvl1pPr marL="0" marR="0" lvl="0" indent="0" algn="l" rtl="0" hangingPunct="0">
              <a:lnSpc>
                <a:spcPct val="95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s-ES" sz="1400" b="0" i="0" u="none" strike="noStrike" baseline="0">
                <a:solidFill>
                  <a:srgbClr val="000000"/>
                </a:solidFill>
                <a:latin typeface="Times New Roman" pitchFamily="18"/>
                <a:ea typeface="Lucida Sans Unicode" pitchFamily="2"/>
                <a:cs typeface="Lucida Sans Unicode" pitchFamily="2"/>
              </a:defRPr>
            </a:lvl1pPr>
          </a:lstStyle>
          <a:p>
            <a:pPr lvl="0"/>
            <a:endParaRPr lang="es-ES"/>
          </a:p>
        </p:txBody>
      </p:sp>
      <p:sp>
        <p:nvSpPr>
          <p:cNvPr id="6" name="5 Marcador de fecha"/>
          <p:cNvSpPr txBox="1">
            <a:spLocks noGrp="1"/>
          </p:cNvSpPr>
          <p:nvPr>
            <p:ph type="dt" idx="1"/>
          </p:nvPr>
        </p:nvSpPr>
        <p:spPr>
          <a:xfrm>
            <a:off x="4277880" y="0"/>
            <a:ext cx="3279959" cy="533880"/>
          </a:xfrm>
          <a:prstGeom prst="rect">
            <a:avLst/>
          </a:prstGeom>
          <a:noFill/>
          <a:ln>
            <a:noFill/>
          </a:ln>
        </p:spPr>
        <p:txBody>
          <a:bodyPr vert="horz" wrap="square" lIns="0" tIns="0" rIns="0" bIns="0" anchor="t" anchorCtr="0" compatLnSpc="1"/>
          <a:lstStyle>
            <a:lvl1pPr marL="0" marR="0" lvl="0" indent="0" algn="r" rtl="0" hangingPunct="0">
              <a:lnSpc>
                <a:spcPct val="95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s-ES" sz="1400" b="0" i="0" u="none" strike="noStrike" baseline="0">
                <a:solidFill>
                  <a:srgbClr val="000000"/>
                </a:solidFill>
                <a:latin typeface="Times New Roman" pitchFamily="18"/>
                <a:ea typeface="Lucida Sans Unicode" pitchFamily="2"/>
                <a:cs typeface="Lucida Sans Unicode" pitchFamily="2"/>
              </a:defRPr>
            </a:lvl1pPr>
          </a:lstStyle>
          <a:p>
            <a:pPr lvl="0"/>
            <a:endParaRPr lang="es-ES"/>
          </a:p>
        </p:txBody>
      </p:sp>
      <p:sp>
        <p:nvSpPr>
          <p:cNvPr id="7" name="6 Marcador de pie de página"/>
          <p:cNvSpPr txBox="1">
            <a:spLocks noGrp="1"/>
          </p:cNvSpPr>
          <p:nvPr>
            <p:ph type="ftr" sz="quarter" idx="4"/>
          </p:nvPr>
        </p:nvSpPr>
        <p:spPr>
          <a:xfrm>
            <a:off x="0" y="10156320"/>
            <a:ext cx="3279600" cy="533880"/>
          </a:xfrm>
          <a:prstGeom prst="rect">
            <a:avLst/>
          </a:prstGeom>
          <a:noFill/>
          <a:ln>
            <a:noFill/>
          </a:ln>
        </p:spPr>
        <p:txBody>
          <a:bodyPr vert="horz" wrap="square" lIns="0" tIns="0" rIns="0" bIns="0" anchor="b" anchorCtr="0" compatLnSpc="1"/>
          <a:lstStyle>
            <a:lvl1pPr marL="0" marR="0" lvl="0" indent="0" algn="l" rtl="0" hangingPunct="0">
              <a:lnSpc>
                <a:spcPct val="95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s-ES" sz="1400" b="0" i="0" u="none" strike="noStrike" baseline="0">
                <a:solidFill>
                  <a:srgbClr val="000000"/>
                </a:solidFill>
                <a:latin typeface="Times New Roman" pitchFamily="18"/>
                <a:ea typeface="Lucida Sans Unicode" pitchFamily="2"/>
                <a:cs typeface="Lucida Sans Unicode" pitchFamily="2"/>
              </a:defRPr>
            </a:lvl1pPr>
          </a:lstStyle>
          <a:p>
            <a:pPr lvl="0"/>
            <a:endParaRPr lang="es-ES"/>
          </a:p>
        </p:txBody>
      </p:sp>
      <p:sp>
        <p:nvSpPr>
          <p:cNvPr id="8" name="7 Marcador de número de diapositiva"/>
          <p:cNvSpPr txBox="1">
            <a:spLocks noGrp="1"/>
          </p:cNvSpPr>
          <p:nvPr>
            <p:ph type="sldNum" sz="quarter" idx="5"/>
          </p:nvPr>
        </p:nvSpPr>
        <p:spPr>
          <a:xfrm>
            <a:off x="4277880" y="10156320"/>
            <a:ext cx="3279959" cy="533880"/>
          </a:xfrm>
          <a:prstGeom prst="rect">
            <a:avLst/>
          </a:prstGeom>
          <a:noFill/>
          <a:ln>
            <a:noFill/>
          </a:ln>
        </p:spPr>
        <p:txBody>
          <a:bodyPr vert="horz" wrap="square" lIns="0" tIns="0" rIns="0" bIns="0" anchor="b" anchorCtr="0" compatLnSpc="1"/>
          <a:lstStyle>
            <a:lvl1pPr marL="0" marR="0" lvl="0" indent="0" algn="r" rtl="0" hangingPunct="0">
              <a:lnSpc>
                <a:spcPct val="95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s-ES" sz="1400" b="0" i="0" u="none" strike="noStrike" baseline="0">
                <a:solidFill>
                  <a:srgbClr val="000000"/>
                </a:solidFill>
                <a:latin typeface="Times New Roman" pitchFamily="18"/>
                <a:ea typeface="Lucida Sans Unicode" pitchFamily="2"/>
                <a:cs typeface="Lucida Sans Unicode" pitchFamily="2"/>
              </a:defRPr>
            </a:lvl1pPr>
          </a:lstStyle>
          <a:p>
            <a:pPr lvl="0"/>
            <a:fld id="{B4E922BE-82D0-4D2F-8467-CB1FF6116C33}" type="slidenum">
              <a:rPr/>
              <a:pPr lvl="0"/>
              <a:t>‹Nº›</a:t>
            </a:fld>
            <a:endParaRPr lang="es-ES"/>
          </a:p>
        </p:txBody>
      </p:sp>
    </p:spTree>
    <p:extLst>
      <p:ext uri="{BB962C8B-B14F-4D97-AF65-F5344CB8AC3E}">
        <p14:creationId xmlns:p14="http://schemas.microsoft.com/office/powerpoint/2010/main" xmlns="" val="2895640271"/>
      </p:ext>
    </p:extLst>
  </p:cSld>
  <p:clrMap bg1="lt1" tx1="dk1" bg2="lt2" tx2="dk2" accent1="accent1" accent2="accent2" accent3="accent3" accent4="accent4" accent5="accent5" accent6="accent6" hlink="hlink" folHlink="folHlink"/>
  <p:notesStyle>
    <a:lvl1pPr marL="0" marR="0" indent="0" algn="l" rtl="0" hangingPunct="0">
      <a:lnSpc>
        <a:spcPct val="100000"/>
      </a:lnSpc>
      <a:spcBef>
        <a:spcPts val="426"/>
      </a:spcBef>
      <a:spcAft>
        <a:spcPts val="0"/>
      </a:spcAft>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defRPr lang="es-UY" sz="1100" b="0" i="0" u="none" strike="noStrike" baseline="0">
        <a:ln>
          <a:noFill/>
        </a:ln>
        <a:solidFill>
          <a:srgbClr val="000000"/>
        </a:solidFill>
        <a:latin typeface="Times New Roman" pitchFamily="18"/>
        <a:cs typeface="Mangal" pitchFamily="2"/>
      </a:defRPr>
    </a:lvl1pPr>
    <a:lvl2pPr marL="434477" algn="l" defTabSz="868954" rtl="0" eaLnBrk="1" latinLnBrk="0" hangingPunct="1">
      <a:defRPr sz="1100" kern="1200">
        <a:solidFill>
          <a:schemeClr val="tx1"/>
        </a:solidFill>
        <a:latin typeface="+mn-lt"/>
        <a:ea typeface="+mn-ea"/>
        <a:cs typeface="+mn-cs"/>
      </a:defRPr>
    </a:lvl2pPr>
    <a:lvl3pPr marL="868954" algn="l" defTabSz="868954" rtl="0" eaLnBrk="1" latinLnBrk="0" hangingPunct="1">
      <a:defRPr sz="1100" kern="1200">
        <a:solidFill>
          <a:schemeClr val="tx1"/>
        </a:solidFill>
        <a:latin typeface="+mn-lt"/>
        <a:ea typeface="+mn-ea"/>
        <a:cs typeface="+mn-cs"/>
      </a:defRPr>
    </a:lvl3pPr>
    <a:lvl4pPr marL="1303431" algn="l" defTabSz="868954" rtl="0" eaLnBrk="1" latinLnBrk="0" hangingPunct="1">
      <a:defRPr sz="1100" kern="1200">
        <a:solidFill>
          <a:schemeClr val="tx1"/>
        </a:solidFill>
        <a:latin typeface="+mn-lt"/>
        <a:ea typeface="+mn-ea"/>
        <a:cs typeface="+mn-cs"/>
      </a:defRPr>
    </a:lvl4pPr>
    <a:lvl5pPr marL="1737909" algn="l" defTabSz="868954" rtl="0" eaLnBrk="1" latinLnBrk="0" hangingPunct="1">
      <a:defRPr sz="1100" kern="1200">
        <a:solidFill>
          <a:schemeClr val="tx1"/>
        </a:solidFill>
        <a:latin typeface="+mn-lt"/>
        <a:ea typeface="+mn-ea"/>
        <a:cs typeface="+mn-cs"/>
      </a:defRPr>
    </a:lvl5pPr>
    <a:lvl6pPr marL="2172386" algn="l" defTabSz="868954" rtl="0" eaLnBrk="1" latinLnBrk="0" hangingPunct="1">
      <a:defRPr sz="1100" kern="1200">
        <a:solidFill>
          <a:schemeClr val="tx1"/>
        </a:solidFill>
        <a:latin typeface="+mn-lt"/>
        <a:ea typeface="+mn-ea"/>
        <a:cs typeface="+mn-cs"/>
      </a:defRPr>
    </a:lvl6pPr>
    <a:lvl7pPr marL="2606863" algn="l" defTabSz="868954" rtl="0" eaLnBrk="1" latinLnBrk="0" hangingPunct="1">
      <a:defRPr sz="1100" kern="1200">
        <a:solidFill>
          <a:schemeClr val="tx1"/>
        </a:solidFill>
        <a:latin typeface="+mn-lt"/>
        <a:ea typeface="+mn-ea"/>
        <a:cs typeface="+mn-cs"/>
      </a:defRPr>
    </a:lvl7pPr>
    <a:lvl8pPr marL="3041340" algn="l" defTabSz="868954" rtl="0" eaLnBrk="1" latinLnBrk="0" hangingPunct="1">
      <a:defRPr sz="1100" kern="1200">
        <a:solidFill>
          <a:schemeClr val="tx1"/>
        </a:solidFill>
        <a:latin typeface="+mn-lt"/>
        <a:ea typeface="+mn-ea"/>
        <a:cs typeface="+mn-cs"/>
      </a:defRPr>
    </a:lvl8pPr>
    <a:lvl9pPr marL="3475817" algn="l" defTabSz="868954"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8075" y="1027113"/>
            <a:ext cx="5343525" cy="3700462"/>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240"/>
          </a:xfrm>
        </p:spPr>
        <p:txBody>
          <a:bodyPr/>
          <a:lstStyle/>
          <a:p>
            <a:pPr>
              <a:tabLst/>
            </a:pPr>
            <a:endParaRPr lang="es-UY" sz="2400">
              <a:latin typeface="Thorndale"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884238" y="812800"/>
            <a:ext cx="5789612" cy="4008438"/>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600"/>
          </a:xfrm>
        </p:spPr>
        <p:txBody>
          <a:bodyPr>
            <a:spAutoFit/>
          </a:bodyPr>
          <a:lstStyle/>
          <a:p>
            <a:pPr>
              <a:tabLst/>
            </a:pPr>
            <a:endParaRPr lang="es-UY" sz="2400">
              <a:latin typeface="Thorndale" pitchFamily="18"/>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8075" y="1027113"/>
            <a:ext cx="5343525" cy="3700462"/>
          </a:xfrm>
          <a:solidFill>
            <a:srgbClr val="CFE7F5"/>
          </a:solidFill>
          <a:ln w="25400">
            <a:solidFill>
              <a:srgbClr val="808080"/>
            </a:solidFill>
            <a:prstDash val="solid"/>
          </a:ln>
        </p:spPr>
      </p:sp>
      <p:sp>
        <p:nvSpPr>
          <p:cNvPr id="3" name="2 Marcador de notas"/>
          <p:cNvSpPr txBox="1">
            <a:spLocks noGrp="1"/>
          </p:cNvSpPr>
          <p:nvPr>
            <p:ph type="body" sz="quarter" idx="1"/>
          </p:nvPr>
        </p:nvSpPr>
        <p:spPr>
          <a:xfrm>
            <a:off x="1169640" y="5086800"/>
            <a:ext cx="5226120" cy="4107240"/>
          </a:xfrm>
        </p:spPr>
        <p:txBody>
          <a:bodyPr/>
          <a:lstStyle/>
          <a:p>
            <a:pPr>
              <a:tabLst/>
            </a:pPr>
            <a:endParaRPr lang="es-UY" sz="2400">
              <a:latin typeface="Thorndale"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1" y="2647950"/>
            <a:ext cx="3869531"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8" name="Freeform 7"/>
          <p:cNvSpPr/>
          <p:nvPr/>
        </p:nvSpPr>
        <p:spPr>
          <a:xfrm>
            <a:off x="-2576" y="-924"/>
            <a:ext cx="9908578"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2" name="Title 1"/>
          <p:cNvSpPr>
            <a:spLocks noGrp="1"/>
          </p:cNvSpPr>
          <p:nvPr>
            <p:ph type="ctrTitle"/>
          </p:nvPr>
        </p:nvSpPr>
        <p:spPr>
          <a:xfrm rot="19140000">
            <a:off x="885206" y="1730403"/>
            <a:ext cx="6119343" cy="1204306"/>
          </a:xfrm>
        </p:spPr>
        <p:txBody>
          <a:bodyPr bIns="9578" anchor="b"/>
          <a:lstStyle>
            <a:lvl1pPr>
              <a:defRPr sz="33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313302" y="2470926"/>
            <a:ext cx="7053725" cy="329259"/>
          </a:xfrm>
        </p:spPr>
        <p:txBody>
          <a:bodyPr tIns="9578">
            <a:normAutofit/>
          </a:bodyPr>
          <a:lstStyle>
            <a:lvl1pPr marL="0" indent="0" algn="l">
              <a:buNone/>
              <a:defRPr kumimoji="0" lang="en-US" sz="1400" b="0" i="0" u="none" strike="noStrike" kern="1200" cap="all" spc="419" normalizeH="0" baseline="0" noProof="0" dirty="0" smtClean="0">
                <a:ln>
                  <a:noFill/>
                </a:ln>
                <a:solidFill>
                  <a:schemeClr val="tx1"/>
                </a:solidFill>
                <a:effectLst/>
                <a:uLnTx/>
                <a:uFillTx/>
                <a:latin typeface="+mn-lt"/>
                <a:ea typeface="+mj-ea"/>
                <a:cs typeface="Tunga" pitchFamily="2"/>
              </a:defRPr>
            </a:lvl1pPr>
            <a:lvl2pPr marL="478925" indent="0" algn="ctr">
              <a:buNone/>
              <a:defRPr>
                <a:solidFill>
                  <a:schemeClr val="tx1">
                    <a:tint val="75000"/>
                  </a:schemeClr>
                </a:solidFill>
              </a:defRPr>
            </a:lvl2pPr>
            <a:lvl3pPr marL="957848" indent="0" algn="ctr">
              <a:buNone/>
              <a:defRPr>
                <a:solidFill>
                  <a:schemeClr val="tx1">
                    <a:tint val="75000"/>
                  </a:schemeClr>
                </a:solidFill>
              </a:defRPr>
            </a:lvl3pPr>
            <a:lvl4pPr marL="1436773" indent="0" algn="ctr">
              <a:buNone/>
              <a:defRPr>
                <a:solidFill>
                  <a:schemeClr val="tx1">
                    <a:tint val="75000"/>
                  </a:schemeClr>
                </a:solidFill>
              </a:defRPr>
            </a:lvl4pPr>
            <a:lvl5pPr marL="1915696" indent="0" algn="ctr">
              <a:buNone/>
              <a:defRPr>
                <a:solidFill>
                  <a:schemeClr val="tx1">
                    <a:tint val="75000"/>
                  </a:schemeClr>
                </a:solidFill>
              </a:defRPr>
            </a:lvl5pPr>
            <a:lvl6pPr marL="2394621" indent="0" algn="ctr">
              <a:buNone/>
              <a:defRPr>
                <a:solidFill>
                  <a:schemeClr val="tx1">
                    <a:tint val="75000"/>
                  </a:schemeClr>
                </a:solidFill>
              </a:defRPr>
            </a:lvl6pPr>
            <a:lvl7pPr marL="2873545" indent="0" algn="ctr">
              <a:buNone/>
              <a:defRPr>
                <a:solidFill>
                  <a:schemeClr val="tx1">
                    <a:tint val="75000"/>
                  </a:schemeClr>
                </a:solidFill>
              </a:defRPr>
            </a:lvl7pPr>
            <a:lvl8pPr marL="3352469" indent="0" algn="ctr">
              <a:buNone/>
              <a:defRPr>
                <a:solidFill>
                  <a:schemeClr val="tx1">
                    <a:tint val="75000"/>
                  </a:schemeClr>
                </a:solidFill>
              </a:defRPr>
            </a:lvl8pPr>
            <a:lvl9pPr marL="3831393" indent="0" algn="ctr">
              <a:buNone/>
              <a:defRPr>
                <a:solidFill>
                  <a:schemeClr val="tx1">
                    <a:tint val="75000"/>
                  </a:schemeClr>
                </a:solidFill>
              </a:defRPr>
            </a:lvl9pPr>
          </a:lstStyle>
          <a:p>
            <a:pPr marL="0" marR="0" lvl="0" indent="0" algn="l" defTabSz="957848"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lvl="0"/>
            <a:endParaRPr lang="es-ES"/>
          </a:p>
        </p:txBody>
      </p:sp>
      <p:sp>
        <p:nvSpPr>
          <p:cNvPr id="5" name="Footer Placeholder 4"/>
          <p:cNvSpPr>
            <a:spLocks noGrp="1"/>
          </p:cNvSpPr>
          <p:nvPr>
            <p:ph type="ftr" sz="quarter" idx="11"/>
          </p:nvPr>
        </p:nvSpPr>
        <p:spPr/>
        <p:txBody>
          <a:bodyPr/>
          <a:lstStyle/>
          <a:p>
            <a:pPr lvl="0"/>
            <a:endParaRPr lang="es-ES"/>
          </a:p>
        </p:txBody>
      </p:sp>
      <p:sp>
        <p:nvSpPr>
          <p:cNvPr id="6" name="Slide Number Placeholder 5"/>
          <p:cNvSpPr>
            <a:spLocks noGrp="1"/>
          </p:cNvSpPr>
          <p:nvPr>
            <p:ph type="sldNum" sz="quarter" idx="12"/>
          </p:nvPr>
        </p:nvSpPr>
        <p:spPr/>
        <p:txBody>
          <a:bodyPr/>
          <a:lstStyle/>
          <a:p>
            <a:pPr lvl="0"/>
            <a:fld id="{63792364-3B7A-4AAB-9A19-9FB497B10D92}" type="slidenum">
              <a:rPr lang="es-ES" smtClean="0"/>
              <a:pPr lvl="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lvl="0"/>
            <a:endParaRPr lang="es-ES"/>
          </a:p>
        </p:txBody>
      </p:sp>
      <p:sp>
        <p:nvSpPr>
          <p:cNvPr id="5" name="Footer Placeholder 4"/>
          <p:cNvSpPr>
            <a:spLocks noGrp="1"/>
          </p:cNvSpPr>
          <p:nvPr>
            <p:ph type="ftr" sz="quarter" idx="11"/>
          </p:nvPr>
        </p:nvSpPr>
        <p:spPr/>
        <p:txBody>
          <a:bodyPr/>
          <a:lstStyle/>
          <a:p>
            <a:pPr lvl="0"/>
            <a:endParaRPr lang="es-ES"/>
          </a:p>
        </p:txBody>
      </p:sp>
      <p:sp>
        <p:nvSpPr>
          <p:cNvPr id="6" name="Slide Number Placeholder 5"/>
          <p:cNvSpPr>
            <a:spLocks noGrp="1"/>
          </p:cNvSpPr>
          <p:nvPr>
            <p:ph type="sldNum" sz="quarter" idx="12"/>
          </p:nvPr>
        </p:nvSpPr>
        <p:spPr/>
        <p:txBody>
          <a:bodyPr/>
          <a:lstStyle/>
          <a:p>
            <a:pPr lvl="0"/>
            <a:fld id="{E63E2437-F191-4703-8B10-C06B6DC10A6A}" type="slidenum">
              <a:rPr lang="es-ES" smtClean="0"/>
              <a:pPr lvl="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1" y="274639"/>
            <a:ext cx="222885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95300" y="274639"/>
            <a:ext cx="652145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lvl="0"/>
            <a:endParaRPr lang="es-ES"/>
          </a:p>
        </p:txBody>
      </p:sp>
      <p:sp>
        <p:nvSpPr>
          <p:cNvPr id="5" name="Footer Placeholder 4"/>
          <p:cNvSpPr>
            <a:spLocks noGrp="1"/>
          </p:cNvSpPr>
          <p:nvPr>
            <p:ph type="ftr" sz="quarter" idx="11"/>
          </p:nvPr>
        </p:nvSpPr>
        <p:spPr/>
        <p:txBody>
          <a:bodyPr/>
          <a:lstStyle/>
          <a:p>
            <a:pPr lvl="0"/>
            <a:endParaRPr lang="es-ES"/>
          </a:p>
        </p:txBody>
      </p:sp>
      <p:sp>
        <p:nvSpPr>
          <p:cNvPr id="6" name="Slide Number Placeholder 5"/>
          <p:cNvSpPr>
            <a:spLocks noGrp="1"/>
          </p:cNvSpPr>
          <p:nvPr>
            <p:ph type="sldNum" sz="quarter" idx="12"/>
          </p:nvPr>
        </p:nvSpPr>
        <p:spPr/>
        <p:txBody>
          <a:bodyPr/>
          <a:lstStyle/>
          <a:p>
            <a:pPr lvl="0"/>
            <a:fld id="{BB1C730C-AF7C-4EBA-B161-B9C0ED7524D9}" type="slidenum">
              <a:rPr lang="es-ES" smtClean="0"/>
              <a:pPr lvl="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lvl="0"/>
            <a:endParaRPr lang="es-ES"/>
          </a:p>
        </p:txBody>
      </p:sp>
      <p:sp>
        <p:nvSpPr>
          <p:cNvPr id="5" name="Footer Placeholder 4"/>
          <p:cNvSpPr>
            <a:spLocks noGrp="1"/>
          </p:cNvSpPr>
          <p:nvPr>
            <p:ph type="ftr" sz="quarter" idx="11"/>
          </p:nvPr>
        </p:nvSpPr>
        <p:spPr/>
        <p:txBody>
          <a:bodyPr/>
          <a:lstStyle/>
          <a:p>
            <a:pPr lvl="0"/>
            <a:endParaRPr lang="es-ES"/>
          </a:p>
        </p:txBody>
      </p:sp>
      <p:sp>
        <p:nvSpPr>
          <p:cNvPr id="6" name="Slide Number Placeholder 5"/>
          <p:cNvSpPr>
            <a:spLocks noGrp="1"/>
          </p:cNvSpPr>
          <p:nvPr>
            <p:ph type="sldNum" sz="quarter" idx="12"/>
          </p:nvPr>
        </p:nvSpPr>
        <p:spPr/>
        <p:txBody>
          <a:bodyPr/>
          <a:lstStyle/>
          <a:p>
            <a:pPr lvl="0"/>
            <a:fld id="{7739BA7E-24AC-4FED-B38B-57442344BEDF}" type="slidenum">
              <a:rPr lang="es-ES" smtClean="0"/>
              <a:pPr lvl="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576" y="-924"/>
            <a:ext cx="9908578"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7" name="Right Triangle 6"/>
          <p:cNvSpPr/>
          <p:nvPr/>
        </p:nvSpPr>
        <p:spPr>
          <a:xfrm>
            <a:off x="1" y="2647950"/>
            <a:ext cx="3869531"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2" name="Title 1"/>
          <p:cNvSpPr>
            <a:spLocks noGrp="1"/>
          </p:cNvSpPr>
          <p:nvPr>
            <p:ph type="title"/>
          </p:nvPr>
        </p:nvSpPr>
        <p:spPr>
          <a:xfrm rot="19140000">
            <a:off x="887683" y="1726739"/>
            <a:ext cx="6121908" cy="1207509"/>
          </a:xfrm>
        </p:spPr>
        <p:txBody>
          <a:bodyPr bIns="9578" anchor="b"/>
          <a:lstStyle>
            <a:lvl1pPr algn="l">
              <a:defRPr kumimoji="0" lang="en-US" sz="33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57848"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317498" y="2468304"/>
            <a:ext cx="7053072" cy="329184"/>
          </a:xfrm>
        </p:spPr>
        <p:txBody>
          <a:bodyPr anchor="t">
            <a:normAutofit/>
          </a:bodyPr>
          <a:lstStyle>
            <a:lvl1pPr marL="0" indent="0">
              <a:buNone/>
              <a:defRPr kumimoji="0" lang="en-US" sz="1400" b="0" i="0" u="none" strike="noStrike" kern="1200" cap="all" spc="419" normalizeH="0" baseline="0" noProof="0" dirty="0" smtClean="0">
                <a:ln>
                  <a:noFill/>
                </a:ln>
                <a:solidFill>
                  <a:schemeClr val="tx1"/>
                </a:solidFill>
                <a:effectLst/>
                <a:uLnTx/>
                <a:uFillTx/>
                <a:latin typeface="+mn-lt"/>
                <a:ea typeface="+mj-ea"/>
                <a:cs typeface="Tunga" pitchFamily="2"/>
              </a:defRPr>
            </a:lvl1pPr>
            <a:lvl2pPr marL="478925" indent="0">
              <a:buNone/>
              <a:defRPr sz="1900">
                <a:solidFill>
                  <a:schemeClr val="tx1">
                    <a:tint val="75000"/>
                  </a:schemeClr>
                </a:solidFill>
              </a:defRPr>
            </a:lvl2pPr>
            <a:lvl3pPr marL="957848" indent="0">
              <a:buNone/>
              <a:defRPr sz="1700">
                <a:solidFill>
                  <a:schemeClr val="tx1">
                    <a:tint val="75000"/>
                  </a:schemeClr>
                </a:solidFill>
              </a:defRPr>
            </a:lvl3pPr>
            <a:lvl4pPr marL="1436773" indent="0">
              <a:buNone/>
              <a:defRPr sz="1400">
                <a:solidFill>
                  <a:schemeClr val="tx1">
                    <a:tint val="75000"/>
                  </a:schemeClr>
                </a:solidFill>
              </a:defRPr>
            </a:lvl4pPr>
            <a:lvl5pPr marL="1915696" indent="0">
              <a:buNone/>
              <a:defRPr sz="1400">
                <a:solidFill>
                  <a:schemeClr val="tx1">
                    <a:tint val="75000"/>
                  </a:schemeClr>
                </a:solidFill>
              </a:defRPr>
            </a:lvl5pPr>
            <a:lvl6pPr marL="2394621" indent="0">
              <a:buNone/>
              <a:defRPr sz="1400">
                <a:solidFill>
                  <a:schemeClr val="tx1">
                    <a:tint val="75000"/>
                  </a:schemeClr>
                </a:solidFill>
              </a:defRPr>
            </a:lvl6pPr>
            <a:lvl7pPr marL="2873545" indent="0">
              <a:buNone/>
              <a:defRPr sz="1400">
                <a:solidFill>
                  <a:schemeClr val="tx1">
                    <a:tint val="75000"/>
                  </a:schemeClr>
                </a:solidFill>
              </a:defRPr>
            </a:lvl7pPr>
            <a:lvl8pPr marL="3352469" indent="0">
              <a:buNone/>
              <a:defRPr sz="1400">
                <a:solidFill>
                  <a:schemeClr val="tx1">
                    <a:tint val="75000"/>
                  </a:schemeClr>
                </a:solidFill>
              </a:defRPr>
            </a:lvl8pPr>
            <a:lvl9pPr marL="3831393" indent="0">
              <a:buNone/>
              <a:defRPr sz="1400">
                <a:solidFill>
                  <a:schemeClr val="tx1">
                    <a:tint val="75000"/>
                  </a:schemeClr>
                </a:solidFill>
              </a:defRPr>
            </a:lvl9pPr>
          </a:lstStyle>
          <a:p>
            <a:pPr marL="0" marR="0" lvl="0" indent="0" algn="l" defTabSz="957848"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pPr lvl="0"/>
            <a:endParaRPr lang="es-ES"/>
          </a:p>
        </p:txBody>
      </p:sp>
      <p:sp>
        <p:nvSpPr>
          <p:cNvPr id="5" name="Footer Placeholder 4"/>
          <p:cNvSpPr>
            <a:spLocks noGrp="1"/>
          </p:cNvSpPr>
          <p:nvPr>
            <p:ph type="ftr" sz="quarter" idx="11"/>
          </p:nvPr>
        </p:nvSpPr>
        <p:spPr/>
        <p:txBody>
          <a:bodyPr/>
          <a:lstStyle/>
          <a:p>
            <a:pPr lvl="0"/>
            <a:endParaRPr lang="es-ES"/>
          </a:p>
        </p:txBody>
      </p:sp>
      <p:sp>
        <p:nvSpPr>
          <p:cNvPr id="6" name="Slide Number Placeholder 5"/>
          <p:cNvSpPr>
            <a:spLocks noGrp="1"/>
          </p:cNvSpPr>
          <p:nvPr>
            <p:ph type="sldNum" sz="quarter" idx="12"/>
          </p:nvPr>
        </p:nvSpPr>
        <p:spPr/>
        <p:txBody>
          <a:bodyPr/>
          <a:lstStyle/>
          <a:p>
            <a:pPr lvl="0"/>
            <a:fld id="{D3C49598-E35A-44C5-B4FD-2D980740176C}" type="slidenum">
              <a:rPr lang="es-ES" smtClean="0"/>
              <a:pPr lvl="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1540" y="1097280"/>
            <a:ext cx="3467100" cy="371246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91684" y="1097280"/>
            <a:ext cx="3467100" cy="371246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lvl="0"/>
            <a:endParaRPr lang="es-ES"/>
          </a:p>
        </p:txBody>
      </p:sp>
      <p:sp>
        <p:nvSpPr>
          <p:cNvPr id="6" name="Footer Placeholder 5"/>
          <p:cNvSpPr>
            <a:spLocks noGrp="1"/>
          </p:cNvSpPr>
          <p:nvPr>
            <p:ph type="ftr" sz="quarter" idx="11"/>
          </p:nvPr>
        </p:nvSpPr>
        <p:spPr/>
        <p:txBody>
          <a:bodyPr/>
          <a:lstStyle/>
          <a:p>
            <a:pPr lvl="0"/>
            <a:endParaRPr lang="es-ES"/>
          </a:p>
        </p:txBody>
      </p:sp>
      <p:sp>
        <p:nvSpPr>
          <p:cNvPr id="7" name="Slide Number Placeholder 6"/>
          <p:cNvSpPr>
            <a:spLocks noGrp="1"/>
          </p:cNvSpPr>
          <p:nvPr>
            <p:ph type="sldNum" sz="quarter" idx="12"/>
          </p:nvPr>
        </p:nvSpPr>
        <p:spPr/>
        <p:txBody>
          <a:bodyPr/>
          <a:lstStyle/>
          <a:p>
            <a:pPr lvl="0"/>
            <a:fld id="{D5F8E868-2358-4D66-A476-5C9D00ADE03A}" type="slidenum">
              <a:rPr lang="es-ES" smtClean="0"/>
              <a:pPr lvl="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91540" y="1097280"/>
            <a:ext cx="3467100" cy="548640"/>
          </a:xfrm>
        </p:spPr>
        <p:txBody>
          <a:bodyPr anchor="b">
            <a:normAutofit/>
          </a:bodyPr>
          <a:lstStyle>
            <a:lvl1pPr marL="0" indent="0">
              <a:buNone/>
              <a:defRPr lang="en-US" sz="1400" b="0" kern="1200" cap="all" spc="419" baseline="0" dirty="0" smtClean="0">
                <a:solidFill>
                  <a:schemeClr val="tx1"/>
                </a:solidFill>
                <a:latin typeface="+mn-lt"/>
                <a:ea typeface="+mj-ea"/>
                <a:cs typeface="Tunga" pitchFamily="2"/>
              </a:defRPr>
            </a:lvl1pPr>
            <a:lvl2pPr marL="478925" indent="0">
              <a:buNone/>
              <a:defRPr sz="2100" b="1"/>
            </a:lvl2pPr>
            <a:lvl3pPr marL="957848" indent="0">
              <a:buNone/>
              <a:defRPr sz="1900" b="1"/>
            </a:lvl3pPr>
            <a:lvl4pPr marL="1436773" indent="0">
              <a:buNone/>
              <a:defRPr sz="1700" b="1"/>
            </a:lvl4pPr>
            <a:lvl5pPr marL="1915696" indent="0">
              <a:buNone/>
              <a:defRPr sz="1700" b="1"/>
            </a:lvl5pPr>
            <a:lvl6pPr marL="2394621" indent="0">
              <a:buNone/>
              <a:defRPr sz="1700" b="1"/>
            </a:lvl6pPr>
            <a:lvl7pPr marL="2873545" indent="0">
              <a:buNone/>
              <a:defRPr sz="1700" b="1"/>
            </a:lvl7pPr>
            <a:lvl8pPr marL="3352469" indent="0">
              <a:buNone/>
              <a:defRPr sz="1700" b="1"/>
            </a:lvl8pPr>
            <a:lvl9pPr marL="3831393" indent="0">
              <a:buNone/>
              <a:defRPr sz="1700" b="1"/>
            </a:lvl9pPr>
          </a:lstStyle>
          <a:p>
            <a:pPr marL="0" lvl="0" indent="0" algn="l" defTabSz="957848"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87413" y="1701848"/>
            <a:ext cx="3467100" cy="3108960"/>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91684" y="1097280"/>
            <a:ext cx="3467100" cy="548640"/>
          </a:xfrm>
        </p:spPr>
        <p:txBody>
          <a:bodyPr anchor="b">
            <a:normAutofit/>
          </a:bodyPr>
          <a:lstStyle>
            <a:lvl1pPr marL="0" indent="0">
              <a:buNone/>
              <a:defRPr lang="en-US" sz="1400" b="0" kern="1200" cap="all" spc="419" baseline="0" dirty="0" smtClean="0">
                <a:solidFill>
                  <a:schemeClr val="tx1"/>
                </a:solidFill>
                <a:latin typeface="+mn-lt"/>
                <a:ea typeface="+mj-ea"/>
                <a:cs typeface="Tunga" pitchFamily="2"/>
              </a:defRPr>
            </a:lvl1pPr>
            <a:lvl2pPr marL="478925" indent="0">
              <a:buNone/>
              <a:defRPr sz="2100" b="1"/>
            </a:lvl2pPr>
            <a:lvl3pPr marL="957848" indent="0">
              <a:buNone/>
              <a:defRPr sz="1900" b="1"/>
            </a:lvl3pPr>
            <a:lvl4pPr marL="1436773" indent="0">
              <a:buNone/>
              <a:defRPr sz="1700" b="1"/>
            </a:lvl4pPr>
            <a:lvl5pPr marL="1915696" indent="0">
              <a:buNone/>
              <a:defRPr sz="1700" b="1"/>
            </a:lvl5pPr>
            <a:lvl6pPr marL="2394621" indent="0">
              <a:buNone/>
              <a:defRPr sz="1700" b="1"/>
            </a:lvl6pPr>
            <a:lvl7pPr marL="2873545" indent="0">
              <a:buNone/>
              <a:defRPr sz="1700" b="1"/>
            </a:lvl7pPr>
            <a:lvl8pPr marL="3352469" indent="0">
              <a:buNone/>
              <a:defRPr sz="1700" b="1"/>
            </a:lvl8pPr>
            <a:lvl9pPr marL="3831393" indent="0">
              <a:buNone/>
              <a:defRPr sz="1700" b="1"/>
            </a:lvl9pPr>
          </a:lstStyle>
          <a:p>
            <a:pPr marL="0" lvl="0" indent="0" algn="l" defTabSz="957848"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5091684" y="1701848"/>
            <a:ext cx="3467100" cy="3108960"/>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lvl="0"/>
            <a:endParaRPr lang="es-ES"/>
          </a:p>
        </p:txBody>
      </p:sp>
      <p:sp>
        <p:nvSpPr>
          <p:cNvPr id="8" name="Footer Placeholder 7"/>
          <p:cNvSpPr>
            <a:spLocks noGrp="1"/>
          </p:cNvSpPr>
          <p:nvPr>
            <p:ph type="ftr" sz="quarter" idx="11"/>
          </p:nvPr>
        </p:nvSpPr>
        <p:spPr/>
        <p:txBody>
          <a:bodyPr/>
          <a:lstStyle/>
          <a:p>
            <a:pPr lvl="0"/>
            <a:endParaRPr lang="es-ES"/>
          </a:p>
        </p:txBody>
      </p:sp>
      <p:sp>
        <p:nvSpPr>
          <p:cNvPr id="9" name="Slide Number Placeholder 8"/>
          <p:cNvSpPr>
            <a:spLocks noGrp="1"/>
          </p:cNvSpPr>
          <p:nvPr>
            <p:ph type="sldNum" sz="quarter" idx="12"/>
          </p:nvPr>
        </p:nvSpPr>
        <p:spPr/>
        <p:txBody>
          <a:bodyPr/>
          <a:lstStyle/>
          <a:p>
            <a:pPr lvl="0"/>
            <a:fld id="{D30290B3-4BF4-442D-A3AF-04276393A1CB}" type="slidenum">
              <a:rPr lang="es-ES" smtClean="0"/>
              <a:pPr lvl="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lvl="0"/>
            <a:endParaRPr lang="es-ES"/>
          </a:p>
        </p:txBody>
      </p:sp>
      <p:sp>
        <p:nvSpPr>
          <p:cNvPr id="4" name="Footer Placeholder 3"/>
          <p:cNvSpPr>
            <a:spLocks noGrp="1"/>
          </p:cNvSpPr>
          <p:nvPr>
            <p:ph type="ftr" sz="quarter" idx="11"/>
          </p:nvPr>
        </p:nvSpPr>
        <p:spPr/>
        <p:txBody>
          <a:bodyPr/>
          <a:lstStyle/>
          <a:p>
            <a:pPr lvl="0"/>
            <a:endParaRPr lang="es-ES"/>
          </a:p>
        </p:txBody>
      </p:sp>
      <p:sp>
        <p:nvSpPr>
          <p:cNvPr id="5" name="Slide Number Placeholder 4"/>
          <p:cNvSpPr>
            <a:spLocks noGrp="1"/>
          </p:cNvSpPr>
          <p:nvPr>
            <p:ph type="sldNum" sz="quarter" idx="12"/>
          </p:nvPr>
        </p:nvSpPr>
        <p:spPr/>
        <p:txBody>
          <a:bodyPr/>
          <a:lstStyle/>
          <a:p>
            <a:pPr lvl="0"/>
            <a:fld id="{D88E0239-B0F6-4423-ADD4-63ED60BEAE3E}" type="slidenum">
              <a:rPr lang="es-ES" smtClean="0"/>
              <a:pPr lvl="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s-ES"/>
          </a:p>
        </p:txBody>
      </p:sp>
      <p:sp>
        <p:nvSpPr>
          <p:cNvPr id="3" name="Footer Placeholder 2"/>
          <p:cNvSpPr>
            <a:spLocks noGrp="1"/>
          </p:cNvSpPr>
          <p:nvPr>
            <p:ph type="ftr" sz="quarter" idx="11"/>
          </p:nvPr>
        </p:nvSpPr>
        <p:spPr/>
        <p:txBody>
          <a:bodyPr/>
          <a:lstStyle/>
          <a:p>
            <a:pPr lvl="0"/>
            <a:endParaRPr lang="es-ES"/>
          </a:p>
        </p:txBody>
      </p:sp>
      <p:sp>
        <p:nvSpPr>
          <p:cNvPr id="4" name="Slide Number Placeholder 3"/>
          <p:cNvSpPr>
            <a:spLocks noGrp="1"/>
          </p:cNvSpPr>
          <p:nvPr>
            <p:ph type="sldNum" sz="quarter" idx="12"/>
          </p:nvPr>
        </p:nvSpPr>
        <p:spPr/>
        <p:txBody>
          <a:bodyPr/>
          <a:lstStyle/>
          <a:p>
            <a:pPr lvl="0"/>
            <a:fld id="{B1AC7759-0C08-471E-83A4-006E00BA7E9A}" type="slidenum">
              <a:rPr lang="es-ES" smtClean="0"/>
              <a:pPr lvl="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1" y="2647950"/>
            <a:ext cx="3869531"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18" name="Right Triangle 17"/>
          <p:cNvSpPr/>
          <p:nvPr/>
        </p:nvSpPr>
        <p:spPr>
          <a:xfrm rot="5400000">
            <a:off x="755255" y="-755251"/>
            <a:ext cx="6858000" cy="8368509"/>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marL="0" algn="ctr" defTabSz="957848" rtl="0" eaLnBrk="1" latinLnBrk="0" hangingPunct="1"/>
            <a:endParaRPr lang="en-US" sz="1900" kern="1200">
              <a:solidFill>
                <a:schemeClr val="lt1"/>
              </a:solidFill>
              <a:latin typeface="+mn-lt"/>
              <a:ea typeface="+mn-ea"/>
              <a:cs typeface="+mn-cs"/>
            </a:endParaRPr>
          </a:p>
        </p:txBody>
      </p:sp>
      <p:sp>
        <p:nvSpPr>
          <p:cNvPr id="2" name="Title 1"/>
          <p:cNvSpPr>
            <a:spLocks noGrp="1"/>
          </p:cNvSpPr>
          <p:nvPr>
            <p:ph type="title"/>
          </p:nvPr>
        </p:nvSpPr>
        <p:spPr>
          <a:xfrm rot="19140000">
            <a:off x="850342" y="1576105"/>
            <a:ext cx="5646420" cy="1089427"/>
          </a:xfrm>
        </p:spPr>
        <p:txBody>
          <a:bodyPr bIns="0" anchor="b"/>
          <a:lstStyle>
            <a:lvl1pPr algn="l">
              <a:defRPr kumimoji="0" lang="en-US" sz="29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57848"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5145349" y="2618914"/>
            <a:ext cx="4125094" cy="3324687"/>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406116" y="2253385"/>
            <a:ext cx="627765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78925" indent="0">
              <a:buNone/>
              <a:defRPr sz="1200"/>
            </a:lvl2pPr>
            <a:lvl3pPr marL="957848" indent="0">
              <a:buNone/>
              <a:defRPr sz="1000"/>
            </a:lvl3pPr>
            <a:lvl4pPr marL="1436773" indent="0">
              <a:buNone/>
              <a:defRPr sz="1000"/>
            </a:lvl4pPr>
            <a:lvl5pPr marL="1915696" indent="0">
              <a:buNone/>
              <a:defRPr sz="1000"/>
            </a:lvl5pPr>
            <a:lvl6pPr marL="2394621" indent="0">
              <a:buNone/>
              <a:defRPr sz="1000"/>
            </a:lvl6pPr>
            <a:lvl7pPr marL="2873545" indent="0">
              <a:buNone/>
              <a:defRPr sz="1000"/>
            </a:lvl7pPr>
            <a:lvl8pPr marL="3352469" indent="0">
              <a:buNone/>
              <a:defRPr sz="1000"/>
            </a:lvl8pPr>
            <a:lvl9pPr marL="3831393" indent="0">
              <a:buNone/>
              <a:defRPr sz="1000"/>
            </a:lvl9pPr>
          </a:lstStyle>
          <a:p>
            <a:pPr marL="0" marR="0" lvl="0" indent="0" algn="l" defTabSz="957848" rtl="0" eaLnBrk="1" fontAlgn="auto" latinLnBrk="0" hangingPunct="1">
              <a:lnSpc>
                <a:spcPct val="100000"/>
              </a:lnSpc>
              <a:spcBef>
                <a:spcPts val="315"/>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pPr lvl="0"/>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pPr lvl="0"/>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lvl="0"/>
            <a:fld id="{F35306E3-5C2E-4B1F-83C4-05365A1F45C8}" type="slidenum">
              <a:rPr lang="es-ES" smtClean="0"/>
              <a:pPr lvl="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197895" y="0"/>
            <a:ext cx="7708106"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91570" anchor="ctr"/>
          <a:lstStyle>
            <a:lvl1pPr algn="r">
              <a:defRPr/>
            </a:lvl1pPr>
          </a:lstStyle>
          <a:p>
            <a:r>
              <a:rPr lang="es-ES" smtClean="0"/>
              <a:t>Haga clic en el icono para agregar una imagen</a:t>
            </a:r>
            <a:endParaRPr lang="en-US" dirty="0"/>
          </a:p>
        </p:txBody>
      </p:sp>
      <p:sp>
        <p:nvSpPr>
          <p:cNvPr id="9" name="Right Triangle 8"/>
          <p:cNvSpPr/>
          <p:nvPr/>
        </p:nvSpPr>
        <p:spPr>
          <a:xfrm>
            <a:off x="1" y="2647950"/>
            <a:ext cx="3869531"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10" name="Freeform 9"/>
          <p:cNvSpPr/>
          <p:nvPr/>
        </p:nvSpPr>
        <p:spPr>
          <a:xfrm>
            <a:off x="1" y="5048250"/>
            <a:ext cx="3869531"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2" name="Title 1"/>
          <p:cNvSpPr>
            <a:spLocks noGrp="1"/>
          </p:cNvSpPr>
          <p:nvPr>
            <p:ph type="title"/>
          </p:nvPr>
        </p:nvSpPr>
        <p:spPr>
          <a:xfrm rot="19140000">
            <a:off x="727130" y="1717502"/>
            <a:ext cx="5943600" cy="867444"/>
          </a:xfrm>
        </p:spPr>
        <p:txBody>
          <a:bodyPr anchor="b"/>
          <a:lstStyle>
            <a:lvl1pPr algn="l">
              <a:defRPr sz="29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238770" y="2180529"/>
            <a:ext cx="6604589" cy="740664"/>
          </a:xfrm>
        </p:spPr>
        <p:txBody>
          <a:bodyPr/>
          <a:lstStyle>
            <a:lvl1pPr marL="0" indent="0">
              <a:buNone/>
              <a:defRPr sz="1400">
                <a:solidFill>
                  <a:schemeClr val="tx2"/>
                </a:solidFill>
              </a:defRPr>
            </a:lvl1pPr>
            <a:lvl2pPr marL="478925" indent="0">
              <a:buNone/>
              <a:defRPr sz="1200"/>
            </a:lvl2pPr>
            <a:lvl3pPr marL="957848" indent="0">
              <a:buNone/>
              <a:defRPr sz="1000"/>
            </a:lvl3pPr>
            <a:lvl4pPr marL="1436773" indent="0">
              <a:buNone/>
              <a:defRPr sz="1000"/>
            </a:lvl4pPr>
            <a:lvl5pPr marL="1915696" indent="0">
              <a:buNone/>
              <a:defRPr sz="1000"/>
            </a:lvl5pPr>
            <a:lvl6pPr marL="2394621" indent="0">
              <a:buNone/>
              <a:defRPr sz="1000"/>
            </a:lvl6pPr>
            <a:lvl7pPr marL="2873545" indent="0">
              <a:buNone/>
              <a:defRPr sz="1000"/>
            </a:lvl7pPr>
            <a:lvl8pPr marL="3352469" indent="0">
              <a:buNone/>
              <a:defRPr sz="1000"/>
            </a:lvl8pPr>
            <a:lvl9pPr marL="383139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lvl="0"/>
            <a:endParaRPr lang="es-ES"/>
          </a:p>
        </p:txBody>
      </p:sp>
      <p:sp>
        <p:nvSpPr>
          <p:cNvPr id="6" name="Footer Placeholder 5"/>
          <p:cNvSpPr>
            <a:spLocks noGrp="1"/>
          </p:cNvSpPr>
          <p:nvPr>
            <p:ph type="ftr" sz="quarter" idx="11"/>
          </p:nvPr>
        </p:nvSpPr>
        <p:spPr/>
        <p:txBody>
          <a:bodyPr/>
          <a:lstStyle/>
          <a:p>
            <a:pPr lvl="0"/>
            <a:endParaRPr lang="es-ES"/>
          </a:p>
        </p:txBody>
      </p:sp>
      <p:sp>
        <p:nvSpPr>
          <p:cNvPr id="7" name="Slide Number Placeholder 6"/>
          <p:cNvSpPr>
            <a:spLocks noGrp="1"/>
          </p:cNvSpPr>
          <p:nvPr>
            <p:ph type="sldNum" sz="quarter" idx="12"/>
          </p:nvPr>
        </p:nvSpPr>
        <p:spPr/>
        <p:txBody>
          <a:bodyPr/>
          <a:lstStyle/>
          <a:p>
            <a:pPr lvl="0"/>
            <a:fld id="{6D02BADB-AB22-4C6E-B16C-3FC8D201BB93}" type="slidenum">
              <a:rPr lang="es-ES" smtClean="0"/>
              <a:pPr lvl="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579" y="5050634"/>
            <a:ext cx="3872112"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8" name="Freeform 7"/>
          <p:cNvSpPr/>
          <p:nvPr/>
        </p:nvSpPr>
        <p:spPr>
          <a:xfrm>
            <a:off x="-2576" y="5051294"/>
            <a:ext cx="9908578"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5" tIns="47892" rIns="95785" bIns="47892" rtlCol="0" anchor="ctr"/>
          <a:lstStyle/>
          <a:p>
            <a:pPr algn="ctr"/>
            <a:endParaRPr lang="en-US"/>
          </a:p>
        </p:txBody>
      </p:sp>
      <p:sp>
        <p:nvSpPr>
          <p:cNvPr id="2" name="Title Placeholder 1"/>
          <p:cNvSpPr>
            <a:spLocks noGrp="1"/>
          </p:cNvSpPr>
          <p:nvPr>
            <p:ph type="title"/>
          </p:nvPr>
        </p:nvSpPr>
        <p:spPr>
          <a:xfrm>
            <a:off x="891541" y="365760"/>
            <a:ext cx="8147685" cy="548640"/>
          </a:xfrm>
          <a:prstGeom prst="rect">
            <a:avLst/>
          </a:prstGeom>
        </p:spPr>
        <p:txBody>
          <a:bodyPr vert="horz" lIns="95785" tIns="47892" rIns="95785" bIns="47892"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91541" y="1100630"/>
            <a:ext cx="8147685" cy="3579849"/>
          </a:xfrm>
          <a:prstGeom prst="rect">
            <a:avLst/>
          </a:prstGeom>
        </p:spPr>
        <p:txBody>
          <a:bodyPr vert="horz" lIns="95785" tIns="47892" rIns="95785" bIns="47892"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17933" y="5870448"/>
            <a:ext cx="2357628" cy="201168"/>
          </a:xfrm>
          <a:prstGeom prst="rect">
            <a:avLst/>
          </a:prstGeom>
        </p:spPr>
        <p:txBody>
          <a:bodyPr vert="horz" lIns="95785" tIns="47892" rIns="95785" bIns="47892" rtlCol="0" anchor="ctr"/>
          <a:lstStyle>
            <a:lvl1pPr algn="l">
              <a:defRPr sz="1200">
                <a:solidFill>
                  <a:srgbClr val="FFFFFF"/>
                </a:solidFill>
              </a:defRPr>
            </a:lvl1pPr>
          </a:lstStyle>
          <a:p>
            <a:pPr lvl="0"/>
            <a:endParaRPr lang="es-ES"/>
          </a:p>
        </p:txBody>
      </p:sp>
      <p:sp>
        <p:nvSpPr>
          <p:cNvPr id="5" name="Footer Placeholder 4"/>
          <p:cNvSpPr>
            <a:spLocks noGrp="1"/>
          </p:cNvSpPr>
          <p:nvPr>
            <p:ph type="ftr" sz="quarter" idx="3"/>
          </p:nvPr>
        </p:nvSpPr>
        <p:spPr>
          <a:xfrm>
            <a:off x="3810641" y="6285122"/>
            <a:ext cx="5118100" cy="274320"/>
          </a:xfrm>
          <a:prstGeom prst="rect">
            <a:avLst/>
          </a:prstGeom>
        </p:spPr>
        <p:txBody>
          <a:bodyPr vert="horz" lIns="95785" tIns="47892" rIns="95785" bIns="47892" rtlCol="0" anchor="ctr"/>
          <a:lstStyle>
            <a:lvl1pPr algn="r">
              <a:defRPr sz="1000" cap="all" spc="209" baseline="0">
                <a:solidFill>
                  <a:srgbClr val="FFFFFF"/>
                </a:solidFill>
              </a:defRPr>
            </a:lvl1pPr>
          </a:lstStyle>
          <a:p>
            <a:pPr lvl="0"/>
            <a:endParaRPr lang="es-ES"/>
          </a:p>
        </p:txBody>
      </p:sp>
      <p:sp>
        <p:nvSpPr>
          <p:cNvPr id="6" name="Slide Number Placeholder 5"/>
          <p:cNvSpPr>
            <a:spLocks noGrp="1"/>
          </p:cNvSpPr>
          <p:nvPr>
            <p:ph type="sldNum" sz="quarter" idx="4"/>
          </p:nvPr>
        </p:nvSpPr>
        <p:spPr>
          <a:xfrm>
            <a:off x="9101124" y="6170822"/>
            <a:ext cx="544830" cy="502920"/>
          </a:xfrm>
          <a:prstGeom prst="ellipse">
            <a:avLst/>
          </a:prstGeom>
          <a:ln w="19050">
            <a:solidFill>
              <a:srgbClr val="FFFFFF"/>
            </a:solidFill>
          </a:ln>
        </p:spPr>
        <p:txBody>
          <a:bodyPr vert="horz" lIns="9578" tIns="9578" rIns="9578" bIns="9578" rtlCol="0" anchor="ctr">
            <a:normAutofit/>
          </a:bodyPr>
          <a:lstStyle>
            <a:lvl1pPr algn="ctr">
              <a:defRPr sz="1700">
                <a:solidFill>
                  <a:srgbClr val="FFFFFF"/>
                </a:solidFill>
              </a:defRPr>
            </a:lvl1pPr>
          </a:lstStyle>
          <a:p>
            <a:pPr lvl="0"/>
            <a:fld id="{F6AE9C2B-0A70-43B0-A9C6-68D03F11BA94}" type="slidenum">
              <a:rPr lang="es-ES" smtClean="0"/>
              <a:pPr lvl="0"/>
              <a:t>‹Nº›</a:t>
            </a:fld>
            <a:endParaRPr lang="es-E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57848" rtl="0" eaLnBrk="1" latinLnBrk="0" hangingPunct="1">
        <a:spcBef>
          <a:spcPct val="0"/>
        </a:spcBef>
        <a:buNone/>
        <a:defRPr sz="2900" kern="1200" cap="all" baseline="0">
          <a:solidFill>
            <a:schemeClr val="tx1"/>
          </a:solidFill>
          <a:latin typeface="+mj-lt"/>
          <a:ea typeface="+mj-ea"/>
          <a:cs typeface="+mj-cs"/>
        </a:defRPr>
      </a:lvl1pPr>
    </p:titleStyle>
    <p:bodyStyle>
      <a:lvl1pPr marL="359193" indent="-359193" algn="l" defTabSz="957848" rtl="0" eaLnBrk="1" latinLnBrk="0" hangingPunct="1">
        <a:spcBef>
          <a:spcPts val="838"/>
        </a:spcBef>
        <a:buFont typeface="Arial" pitchFamily="34" charset="0"/>
        <a:buNone/>
        <a:defRPr sz="1700" b="1" kern="1200">
          <a:solidFill>
            <a:schemeClr val="tx1"/>
          </a:solidFill>
          <a:latin typeface="+mn-lt"/>
          <a:ea typeface="+mn-ea"/>
          <a:cs typeface="+mn-cs"/>
        </a:defRPr>
      </a:lvl1pPr>
      <a:lvl2pPr marL="181991" indent="-181991" algn="l" defTabSz="957848" rtl="0" eaLnBrk="1" latinLnBrk="0" hangingPunct="1">
        <a:spcBef>
          <a:spcPts val="315"/>
        </a:spcBef>
        <a:buClr>
          <a:schemeClr val="accent2"/>
        </a:buClr>
        <a:buFont typeface="Wingdings" pitchFamily="2" charset="2"/>
        <a:buChar char="§"/>
        <a:defRPr sz="1700" kern="1200">
          <a:solidFill>
            <a:schemeClr val="tx1"/>
          </a:solidFill>
          <a:latin typeface="+mn-lt"/>
          <a:ea typeface="+mn-ea"/>
          <a:cs typeface="+mn-cs"/>
        </a:defRPr>
      </a:lvl2pPr>
      <a:lvl3pPr marL="421453" indent="-172413" algn="l" defTabSz="957848" rtl="0" eaLnBrk="1" latinLnBrk="0" hangingPunct="1">
        <a:spcBef>
          <a:spcPts val="315"/>
        </a:spcBef>
        <a:buClr>
          <a:schemeClr val="accent2"/>
        </a:buClr>
        <a:buFont typeface="Wingdings" pitchFamily="2" charset="2"/>
        <a:buChar char="§"/>
        <a:defRPr sz="1700" kern="1200">
          <a:solidFill>
            <a:schemeClr val="tx1"/>
          </a:solidFill>
          <a:latin typeface="+mn-lt"/>
          <a:ea typeface="+mn-ea"/>
          <a:cs typeface="+mn-cs"/>
        </a:defRPr>
      </a:lvl3pPr>
      <a:lvl4pPr marL="660916" indent="-172413" algn="l" defTabSz="957848" rtl="0" eaLnBrk="1" latinLnBrk="0" hangingPunct="1">
        <a:spcBef>
          <a:spcPts val="315"/>
        </a:spcBef>
        <a:buClr>
          <a:schemeClr val="accent2"/>
        </a:buClr>
        <a:buFont typeface="Wingdings" pitchFamily="2" charset="2"/>
        <a:buChar char="§"/>
        <a:defRPr sz="1700" kern="1200">
          <a:solidFill>
            <a:schemeClr val="tx1"/>
          </a:solidFill>
          <a:latin typeface="+mn-lt"/>
          <a:ea typeface="+mn-ea"/>
          <a:cs typeface="+mn-cs"/>
        </a:defRPr>
      </a:lvl4pPr>
      <a:lvl5pPr marL="900378" indent="-181991" algn="l" defTabSz="957848" rtl="0" eaLnBrk="1" latinLnBrk="0" hangingPunct="1">
        <a:spcBef>
          <a:spcPts val="315"/>
        </a:spcBef>
        <a:buClr>
          <a:schemeClr val="accent2"/>
        </a:buClr>
        <a:buFont typeface="Wingdings" pitchFamily="2" charset="2"/>
        <a:buChar char="§"/>
        <a:defRPr sz="1700" kern="1200">
          <a:solidFill>
            <a:schemeClr val="tx1"/>
          </a:solidFill>
          <a:latin typeface="+mn-lt"/>
          <a:ea typeface="+mn-ea"/>
          <a:cs typeface="+mn-cs"/>
        </a:defRPr>
      </a:lvl5pPr>
      <a:lvl6pPr marL="1149418" indent="-181991" algn="l" defTabSz="957848" rtl="0" eaLnBrk="1" latinLnBrk="0" hangingPunct="1">
        <a:spcBef>
          <a:spcPts val="315"/>
        </a:spcBef>
        <a:buClr>
          <a:schemeClr val="accent2"/>
        </a:buClr>
        <a:buFont typeface="Wingdings" pitchFamily="2" charset="2"/>
        <a:buChar char="§"/>
        <a:defRPr sz="1400" kern="1200">
          <a:solidFill>
            <a:schemeClr val="tx1"/>
          </a:solidFill>
          <a:latin typeface="+mn-lt"/>
          <a:ea typeface="+mn-ea"/>
          <a:cs typeface="+mn-cs"/>
        </a:defRPr>
      </a:lvl6pPr>
      <a:lvl7pPr marL="1417616" indent="-172413" algn="l" defTabSz="957848" rtl="0" eaLnBrk="1" latinLnBrk="0" hangingPunct="1">
        <a:spcBef>
          <a:spcPts val="315"/>
        </a:spcBef>
        <a:buClr>
          <a:schemeClr val="accent2"/>
        </a:buClr>
        <a:buFont typeface="Wingdings" pitchFamily="2" charset="2"/>
        <a:buChar char="§"/>
        <a:defRPr sz="1400" kern="1200">
          <a:solidFill>
            <a:schemeClr val="tx1"/>
          </a:solidFill>
          <a:latin typeface="+mn-lt"/>
          <a:ea typeface="+mn-ea"/>
          <a:cs typeface="+mn-cs"/>
        </a:defRPr>
      </a:lvl7pPr>
      <a:lvl8pPr marL="1657078" indent="-172413" algn="l" defTabSz="957848" rtl="0" eaLnBrk="1" latinLnBrk="0" hangingPunct="1">
        <a:spcBef>
          <a:spcPts val="315"/>
        </a:spcBef>
        <a:buClr>
          <a:schemeClr val="accent2"/>
        </a:buClr>
        <a:buFont typeface="Wingdings" pitchFamily="2" charset="2"/>
        <a:buChar char="§"/>
        <a:defRPr sz="1400" kern="1200">
          <a:solidFill>
            <a:schemeClr val="tx1"/>
          </a:solidFill>
          <a:latin typeface="+mn-lt"/>
          <a:ea typeface="+mn-ea"/>
          <a:cs typeface="+mn-cs"/>
        </a:defRPr>
      </a:lvl8pPr>
      <a:lvl9pPr marL="1877383" indent="-172413" algn="l" defTabSz="957848" rtl="0" eaLnBrk="1" latinLnBrk="0" hangingPunct="1">
        <a:spcBef>
          <a:spcPts val="315"/>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57848" rtl="0" eaLnBrk="1" latinLnBrk="0" hangingPunct="1">
        <a:defRPr sz="1900" kern="1200">
          <a:solidFill>
            <a:schemeClr val="tx1"/>
          </a:solidFill>
          <a:latin typeface="+mn-lt"/>
          <a:ea typeface="+mn-ea"/>
          <a:cs typeface="+mn-cs"/>
        </a:defRPr>
      </a:lvl1pPr>
      <a:lvl2pPr marL="478925" algn="l" defTabSz="957848" rtl="0" eaLnBrk="1" latinLnBrk="0" hangingPunct="1">
        <a:defRPr sz="1900" kern="1200">
          <a:solidFill>
            <a:schemeClr val="tx1"/>
          </a:solidFill>
          <a:latin typeface="+mn-lt"/>
          <a:ea typeface="+mn-ea"/>
          <a:cs typeface="+mn-cs"/>
        </a:defRPr>
      </a:lvl2pPr>
      <a:lvl3pPr marL="957848" algn="l" defTabSz="957848" rtl="0" eaLnBrk="1" latinLnBrk="0" hangingPunct="1">
        <a:defRPr sz="1900" kern="1200">
          <a:solidFill>
            <a:schemeClr val="tx1"/>
          </a:solidFill>
          <a:latin typeface="+mn-lt"/>
          <a:ea typeface="+mn-ea"/>
          <a:cs typeface="+mn-cs"/>
        </a:defRPr>
      </a:lvl3pPr>
      <a:lvl4pPr marL="1436773" algn="l" defTabSz="957848" rtl="0" eaLnBrk="1" latinLnBrk="0" hangingPunct="1">
        <a:defRPr sz="1900" kern="1200">
          <a:solidFill>
            <a:schemeClr val="tx1"/>
          </a:solidFill>
          <a:latin typeface="+mn-lt"/>
          <a:ea typeface="+mn-ea"/>
          <a:cs typeface="+mn-cs"/>
        </a:defRPr>
      </a:lvl4pPr>
      <a:lvl5pPr marL="1915696" algn="l" defTabSz="957848" rtl="0" eaLnBrk="1" latinLnBrk="0" hangingPunct="1">
        <a:defRPr sz="1900" kern="1200">
          <a:solidFill>
            <a:schemeClr val="tx1"/>
          </a:solidFill>
          <a:latin typeface="+mn-lt"/>
          <a:ea typeface="+mn-ea"/>
          <a:cs typeface="+mn-cs"/>
        </a:defRPr>
      </a:lvl5pPr>
      <a:lvl6pPr marL="2394621" algn="l" defTabSz="957848" rtl="0" eaLnBrk="1" latinLnBrk="0" hangingPunct="1">
        <a:defRPr sz="1900" kern="1200">
          <a:solidFill>
            <a:schemeClr val="tx1"/>
          </a:solidFill>
          <a:latin typeface="+mn-lt"/>
          <a:ea typeface="+mn-ea"/>
          <a:cs typeface="+mn-cs"/>
        </a:defRPr>
      </a:lvl6pPr>
      <a:lvl7pPr marL="2873545" algn="l" defTabSz="957848" rtl="0" eaLnBrk="1" latinLnBrk="0" hangingPunct="1">
        <a:defRPr sz="1900" kern="1200">
          <a:solidFill>
            <a:schemeClr val="tx1"/>
          </a:solidFill>
          <a:latin typeface="+mn-lt"/>
          <a:ea typeface="+mn-ea"/>
          <a:cs typeface="+mn-cs"/>
        </a:defRPr>
      </a:lvl7pPr>
      <a:lvl8pPr marL="3352469" algn="l" defTabSz="957848" rtl="0" eaLnBrk="1" latinLnBrk="0" hangingPunct="1">
        <a:defRPr sz="1900" kern="1200">
          <a:solidFill>
            <a:schemeClr val="tx1"/>
          </a:solidFill>
          <a:latin typeface="+mn-lt"/>
          <a:ea typeface="+mn-ea"/>
          <a:cs typeface="+mn-cs"/>
        </a:defRPr>
      </a:lvl8pPr>
      <a:lvl9pPr marL="3831393" algn="l" defTabSz="95784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1 Forma libre"/>
          <p:cNvSpPr/>
          <p:nvPr/>
        </p:nvSpPr>
        <p:spPr>
          <a:xfrm>
            <a:off x="282304" y="1340769"/>
            <a:ext cx="9092437" cy="421118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6948" rIns="0" bIns="0" anchor="ctr" anchorCtr="0" compatLnSpc="1"/>
          <a:lstStyle/>
          <a:p>
            <a:pPr algn="ctr" hangingPunct="0">
              <a:lnSpc>
                <a:spcPct val="15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defRPr b="1" i="1" u="none">
                <a:solidFill>
                  <a:srgbClr val="0000FF"/>
                </a:solidFill>
                <a:latin typeface="Arial" pitchFamily="34"/>
              </a:defRPr>
            </a:pPr>
            <a:r>
              <a:rPr lang="es-ES" sz="4200" b="1" i="1" dirty="0">
                <a:solidFill>
                  <a:srgbClr val="0000FF"/>
                </a:solidFill>
                <a:latin typeface="Arial" pitchFamily="34"/>
                <a:ea typeface="Lucida Sans Unicode" pitchFamily="2"/>
                <a:cs typeface="Lucida Sans Unicode" pitchFamily="2"/>
              </a:rPr>
              <a:t>PROCEDIMIENTO PARA LA APLICACION DE SANCIONES CONTRACTUALES A PROVEEDORES</a:t>
            </a:r>
          </a:p>
        </p:txBody>
      </p:sp>
      <p:pic>
        <p:nvPicPr>
          <p:cNvPr id="3" name="2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738" y="188640"/>
            <a:ext cx="2602900" cy="79208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1 Título"/>
          <p:cNvSpPr txBox="1">
            <a:spLocks noGrp="1"/>
          </p:cNvSpPr>
          <p:nvPr>
            <p:ph type="title" idx="4294967295"/>
          </p:nvPr>
        </p:nvSpPr>
        <p:spPr>
          <a:xfrm>
            <a:off x="488504" y="1844824"/>
            <a:ext cx="8843640" cy="955416"/>
          </a:xfrm>
        </p:spPr>
        <p:txBody>
          <a:bodyPr wrap="square" anchorCtr="0">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nSpc>
                <a:spcPct val="93000"/>
              </a:lnSpc>
              <a:buNone/>
            </a:pPr>
            <a:r>
              <a:rPr lang="es-ES" sz="3000" i="1" dirty="0">
                <a:solidFill>
                  <a:srgbClr val="000000"/>
                </a:solidFill>
                <a:latin typeface="Arial" pitchFamily="18"/>
                <a:cs typeface="Lucida Sans Unicode" pitchFamily="2"/>
              </a:rPr>
              <a:t>Ejemplos de resoluciones según el procedimiento previsto</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1 Título"/>
          <p:cNvSpPr txBox="1">
            <a:spLocks noGrp="1"/>
          </p:cNvSpPr>
          <p:nvPr>
            <p:ph type="title" idx="4294967295"/>
          </p:nvPr>
        </p:nvSpPr>
        <p:spPr>
          <a:xfrm>
            <a:off x="0" y="298625"/>
            <a:ext cx="8913840" cy="526068"/>
          </a:xfrm>
        </p:spPr>
        <p:txBody>
          <a:bodyPr wrap="square" anchorCtr="0">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nSpc>
                <a:spcPct val="93000"/>
              </a:lnSpc>
              <a:buNone/>
            </a:pPr>
            <a:r>
              <a:rPr lang="es-ES" sz="3000" i="1" u="sng">
                <a:solidFill>
                  <a:srgbClr val="000000"/>
                </a:solidFill>
                <a:latin typeface="Arial" pitchFamily="34"/>
                <a:cs typeface="Lucida Sans Unicode" pitchFamily="2"/>
              </a:rPr>
              <a:t>Modelo No.1</a:t>
            </a:r>
          </a:p>
        </p:txBody>
      </p:sp>
      <p:sp>
        <p:nvSpPr>
          <p:cNvPr id="3" name="2 Marcador de texto"/>
          <p:cNvSpPr txBox="1">
            <a:spLocks noGrp="1"/>
          </p:cNvSpPr>
          <p:nvPr>
            <p:ph type="body" idx="4294967295"/>
          </p:nvPr>
        </p:nvSpPr>
        <p:spPr>
          <a:xfrm>
            <a:off x="616957" y="836712"/>
            <a:ext cx="8701680" cy="1354051"/>
          </a:xfrm>
        </p:spPr>
        <p:txBody>
          <a:bodyPr wrap="square" anchor="t" anchorCtr="0">
            <a:spAutoFit/>
          </a:bodyPr>
          <a:lstStyle>
            <a:defPPr marL="432000" marR="0" lvl="0" indent="-324000" algn="l">
              <a:spcBef>
                <a:spcPts val="0"/>
              </a:spcBef>
              <a:spcAft>
                <a:spcPts val="1417"/>
              </a:spcAft>
              <a:buClr>
                <a:srgbClr val="0E594D"/>
              </a:buClr>
              <a:buSzPct val="45000"/>
              <a:buFont typeface="StarSymbol"/>
              <a:buNone/>
              <a:defRPr lang="es-UY" sz="3200" b="0" i="0" u="none" strike="noStrike">
                <a:ln>
                  <a:noFill/>
                </a:ln>
                <a:solidFill>
                  <a:srgbClr val="000000"/>
                </a:solidFill>
                <a:latin typeface="Albany" pitchFamily="34"/>
                <a:ea typeface="Lucida Sans Unicode" pitchFamily="2"/>
                <a:cs typeface="Tahoma" pitchFamily="2"/>
              </a:defRPr>
            </a:defPPr>
            <a:lvl1pPr marL="432000" marR="0" lvl="0" indent="-324000" algn="l">
              <a:spcBef>
                <a:spcPts val="0"/>
              </a:spcBef>
              <a:spcAft>
                <a:spcPts val="1417"/>
              </a:spcAft>
              <a:buClr>
                <a:srgbClr val="0E594D"/>
              </a:buClr>
              <a:buSzPct val="45000"/>
              <a:buFont typeface="StarSymbol"/>
              <a:buChar char="●"/>
              <a:defRPr lang="es-UY" sz="3200" b="0" i="0" u="none" strike="noStrike">
                <a:ln>
                  <a:noFill/>
                </a:ln>
                <a:solidFill>
                  <a:srgbClr val="000000"/>
                </a:solidFill>
                <a:latin typeface="Albany" pitchFamily="34"/>
                <a:ea typeface="Lucida Sans Unicode" pitchFamily="2"/>
                <a:cs typeface="Tahoma" pitchFamily="2"/>
              </a:defRPr>
            </a:lvl1pPr>
            <a:lvl2pPr marL="864000" marR="0" lvl="1" indent="-288000" algn="l">
              <a:spcBef>
                <a:spcPts val="0"/>
              </a:spcBef>
              <a:spcAft>
                <a:spcPts val="1134"/>
              </a:spcAft>
              <a:buClr>
                <a:srgbClr val="000000"/>
              </a:buClr>
              <a:buSzPct val="75000"/>
              <a:buFont typeface="StarSymbol"/>
              <a:buChar char="–"/>
              <a:defRPr lang="es-UY" sz="2800" b="0" i="0" u="none" strike="noStrike">
                <a:ln>
                  <a:noFill/>
                </a:ln>
                <a:solidFill>
                  <a:srgbClr val="000000"/>
                </a:solidFill>
                <a:latin typeface="Albany" pitchFamily="34"/>
                <a:ea typeface="Lucida Sans Unicode" pitchFamily="2"/>
                <a:cs typeface="Tahoma" pitchFamily="2"/>
              </a:defRPr>
            </a:lvl2pPr>
            <a:lvl3pPr marL="1296000" marR="0" lvl="2" indent="-216000" algn="l">
              <a:spcBef>
                <a:spcPts val="0"/>
              </a:spcBef>
              <a:spcAft>
                <a:spcPts val="850"/>
              </a:spcAft>
              <a:buClr>
                <a:srgbClr val="000000"/>
              </a:buClr>
              <a:buSzPct val="45000"/>
              <a:buFont typeface="StarSymbol"/>
              <a:buChar char="●"/>
              <a:defRPr lang="es-UY" sz="2400" b="0" i="0" u="none" strike="noStrike">
                <a:ln>
                  <a:noFill/>
                </a:ln>
                <a:solidFill>
                  <a:srgbClr val="000000"/>
                </a:solidFill>
                <a:latin typeface="Albany" pitchFamily="34"/>
                <a:ea typeface="Lucida Sans Unicode" pitchFamily="2"/>
                <a:cs typeface="Tahoma" pitchFamily="2"/>
              </a:defRPr>
            </a:lvl3pPr>
            <a:lvl4pPr marL="1728000" marR="0" lvl="3" indent="-216000" algn="l">
              <a:spcBef>
                <a:spcPts val="0"/>
              </a:spcBef>
              <a:spcAft>
                <a:spcPts val="567"/>
              </a:spcAft>
              <a:buClr>
                <a:srgbClr val="000000"/>
              </a:buClr>
              <a:buSzPct val="75000"/>
              <a:buFont typeface="StarSymbol"/>
              <a:buChar char="–"/>
              <a:defRPr lang="es-UY" sz="2000" b="0" i="0" u="none" strike="noStrike">
                <a:ln>
                  <a:noFill/>
                </a:ln>
                <a:solidFill>
                  <a:srgbClr val="000000"/>
                </a:solidFill>
                <a:latin typeface="Albany" pitchFamily="34"/>
                <a:ea typeface="Lucida Sans Unicode" pitchFamily="2"/>
                <a:cs typeface="Tahoma" pitchFamily="2"/>
              </a:defRPr>
            </a:lvl4pPr>
            <a:lvl5pPr marL="2160000" marR="0" lvl="4"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5pPr>
            <a:lvl6pPr marL="2592000" marR="0" lvl="5"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6pPr>
            <a:lvl7pPr marL="3024000" marR="0" lvl="6"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7pPr>
            <a:lvl8pPr marL="3456000" marR="0" lvl="7"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8pPr>
            <a:lvl9pPr marL="3887999" marR="0" lvl="8"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9pPr>
          </a:lstStyle>
          <a:p>
            <a:pPr marL="325687" indent="-325687" algn="r">
              <a:lnSpc>
                <a:spcPct val="93000"/>
              </a:lnSpc>
              <a:spcAft>
                <a:spcPts val="1342"/>
              </a:spcAft>
              <a:buNone/>
            </a:pPr>
            <a:r>
              <a:rPr lang="es-ES" sz="1900" i="1" dirty="0"/>
              <a:t>Lugar y fecha;..................</a:t>
            </a:r>
          </a:p>
          <a:p>
            <a:pPr marL="325687" indent="-325687" algn="just">
              <a:lnSpc>
                <a:spcPct val="140000"/>
              </a:lnSpc>
              <a:spcAft>
                <a:spcPts val="1342"/>
              </a:spcAft>
              <a:buNone/>
            </a:pPr>
            <a:r>
              <a:rPr lang="es-ES" sz="1900" b="1" i="1" u="sng" dirty="0"/>
              <a:t>VISTO:</a:t>
            </a:r>
            <a:r>
              <a:rPr lang="es-ES" sz="1900" i="1" dirty="0"/>
              <a:t> descripción del hecho, identificación del adjudicatario así como del  procedimiento de contratación.   </a:t>
            </a:r>
          </a:p>
        </p:txBody>
      </p:sp>
      <p:sp>
        <p:nvSpPr>
          <p:cNvPr id="4" name="3 Forma libre"/>
          <p:cNvSpPr/>
          <p:nvPr/>
        </p:nvSpPr>
        <p:spPr>
          <a:xfrm>
            <a:off x="597732" y="2060848"/>
            <a:ext cx="8913787" cy="141836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b="1" i="1" u="sng" dirty="0">
                <a:solidFill>
                  <a:srgbClr val="000000"/>
                </a:solidFill>
                <a:latin typeface="Arial" pitchFamily="18"/>
                <a:ea typeface="Lucida Sans Unicode" pitchFamily="2"/>
                <a:cs typeface="Lucida Sans Unicode" pitchFamily="2"/>
              </a:rPr>
              <a:t>CONSIDERANDO:</a:t>
            </a:r>
            <a:r>
              <a:rPr lang="es-ES" sz="1900" i="1" dirty="0">
                <a:solidFill>
                  <a:srgbClr val="000000"/>
                </a:solidFill>
                <a:latin typeface="Arial" pitchFamily="18"/>
                <a:ea typeface="Lucida Sans Unicode" pitchFamily="2"/>
                <a:cs typeface="Lucida Sans Unicode" pitchFamily="2"/>
              </a:rPr>
              <a:t>  que los hechos de referencia harían incurrir a ....... (proveedor) en incumplimiento de las cláusulas contractuales, ameritando la aplicación de las sanciones previstas en el Pliego de condiciones tanto general como particular.</a:t>
            </a:r>
          </a:p>
        </p:txBody>
      </p:sp>
      <p:sp>
        <p:nvSpPr>
          <p:cNvPr id="5" name="4 Forma libre"/>
          <p:cNvSpPr/>
          <p:nvPr/>
        </p:nvSpPr>
        <p:spPr>
          <a:xfrm>
            <a:off x="566376" y="3356992"/>
            <a:ext cx="8985246" cy="65317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b="1" i="1" u="sng" dirty="0">
                <a:solidFill>
                  <a:srgbClr val="000000"/>
                </a:solidFill>
                <a:latin typeface="Arial" pitchFamily="18"/>
                <a:ea typeface="Lucida Sans Unicode" pitchFamily="2"/>
                <a:cs typeface="Lucida Sans Unicode" pitchFamily="2"/>
              </a:rPr>
              <a:t>ATENTO:</a:t>
            </a:r>
            <a:r>
              <a:rPr lang="es-ES" sz="1900" b="1" i="1" dirty="0">
                <a:solidFill>
                  <a:srgbClr val="000000"/>
                </a:solidFill>
                <a:latin typeface="Arial" pitchFamily="18"/>
                <a:ea typeface="Lucida Sans Unicode" pitchFamily="2"/>
                <a:cs typeface="Lucida Sans Unicode" pitchFamily="2"/>
              </a:rPr>
              <a:t>  </a:t>
            </a:r>
            <a:r>
              <a:rPr lang="es-ES" sz="1900" i="1" dirty="0">
                <a:solidFill>
                  <a:srgbClr val="000000"/>
                </a:solidFill>
                <a:latin typeface="Arial" pitchFamily="18"/>
                <a:ea typeface="Lucida Sans Unicode" pitchFamily="2"/>
                <a:cs typeface="Lucida Sans Unicode" pitchFamily="2"/>
              </a:rPr>
              <a:t>a lo dispuesto precedentemente.</a:t>
            </a:r>
          </a:p>
        </p:txBody>
      </p:sp>
      <p:sp>
        <p:nvSpPr>
          <p:cNvPr id="6" name="5 Forma libre"/>
          <p:cNvSpPr/>
          <p:nvPr/>
        </p:nvSpPr>
        <p:spPr>
          <a:xfrm>
            <a:off x="636422" y="3861048"/>
            <a:ext cx="8915201" cy="685502"/>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ctr"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b="1" i="1" u="sng" dirty="0">
                <a:solidFill>
                  <a:srgbClr val="000000"/>
                </a:solidFill>
                <a:latin typeface="Arial" pitchFamily="18"/>
                <a:ea typeface="Lucida Sans Unicode" pitchFamily="2"/>
                <a:cs typeface="Lucida Sans Unicode" pitchFamily="2"/>
              </a:rPr>
              <a:t>El Director ..............</a:t>
            </a:r>
            <a:br>
              <a:rPr lang="es-ES" sz="1900" b="1" i="1" u="sng" dirty="0">
                <a:solidFill>
                  <a:srgbClr val="000000"/>
                </a:solidFill>
                <a:latin typeface="Arial" pitchFamily="18"/>
                <a:ea typeface="Lucida Sans Unicode" pitchFamily="2"/>
                <a:cs typeface="Lucida Sans Unicode" pitchFamily="2"/>
              </a:rPr>
            </a:br>
            <a:r>
              <a:rPr lang="es-ES" sz="1900" b="1" i="1" u="sng" dirty="0">
                <a:solidFill>
                  <a:srgbClr val="000000"/>
                </a:solidFill>
                <a:latin typeface="Arial" pitchFamily="18"/>
                <a:ea typeface="Lucida Sans Unicode" pitchFamily="2"/>
                <a:cs typeface="Lucida Sans Unicode" pitchFamily="2"/>
              </a:rPr>
              <a:t>Resuelve:</a:t>
            </a:r>
          </a:p>
        </p:txBody>
      </p:sp>
      <p:sp>
        <p:nvSpPr>
          <p:cNvPr id="7" name="6 Forma libre"/>
          <p:cNvSpPr/>
          <p:nvPr/>
        </p:nvSpPr>
        <p:spPr>
          <a:xfrm>
            <a:off x="566376" y="4546550"/>
            <a:ext cx="8985246" cy="198450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i="1" dirty="0">
                <a:solidFill>
                  <a:srgbClr val="000000"/>
                </a:solidFill>
                <a:latin typeface="Arial" pitchFamily="18"/>
                <a:ea typeface="Lucida Sans Unicode" pitchFamily="2"/>
                <a:cs typeface="Lucida Sans Unicode" pitchFamily="2"/>
              </a:rPr>
              <a:t>1º) Otorgase vista al Sr/a .................... (representante de la firma proveedor)   por el lapso de 10 días hábiles a fin de presentar sus descargos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1 Marcador de texto"/>
          <p:cNvSpPr txBox="1">
            <a:spLocks noGrp="1"/>
          </p:cNvSpPr>
          <p:nvPr>
            <p:ph type="body" idx="4294967295"/>
          </p:nvPr>
        </p:nvSpPr>
        <p:spPr>
          <a:xfrm>
            <a:off x="566404" y="836712"/>
            <a:ext cx="9057360" cy="1412529"/>
          </a:xfrm>
        </p:spPr>
        <p:txBody>
          <a:bodyPr wrap="square" anchor="t" anchorCtr="0">
            <a:spAutoFit/>
          </a:bodyPr>
          <a:lstStyle>
            <a:defPPr marL="432000" marR="0" lvl="0" indent="-324000" algn="l">
              <a:spcBef>
                <a:spcPts val="0"/>
              </a:spcBef>
              <a:spcAft>
                <a:spcPts val="1417"/>
              </a:spcAft>
              <a:buClr>
                <a:srgbClr val="0E594D"/>
              </a:buClr>
              <a:buSzPct val="45000"/>
              <a:buFont typeface="StarSymbol"/>
              <a:buNone/>
              <a:defRPr lang="es-UY" sz="3200" b="0" i="0" u="none" strike="noStrike">
                <a:ln>
                  <a:noFill/>
                </a:ln>
                <a:solidFill>
                  <a:srgbClr val="000000"/>
                </a:solidFill>
                <a:latin typeface="Albany" pitchFamily="34"/>
                <a:ea typeface="Lucida Sans Unicode" pitchFamily="2"/>
                <a:cs typeface="Tahoma" pitchFamily="2"/>
              </a:defRPr>
            </a:defPPr>
            <a:lvl1pPr marL="432000" marR="0" lvl="0" indent="-324000" algn="l">
              <a:spcBef>
                <a:spcPts val="0"/>
              </a:spcBef>
              <a:spcAft>
                <a:spcPts val="1417"/>
              </a:spcAft>
              <a:buClr>
                <a:srgbClr val="0E594D"/>
              </a:buClr>
              <a:buSzPct val="45000"/>
              <a:buFont typeface="StarSymbol"/>
              <a:buChar char="●"/>
              <a:defRPr lang="es-UY" sz="3200" b="0" i="0" u="none" strike="noStrike">
                <a:ln>
                  <a:noFill/>
                </a:ln>
                <a:solidFill>
                  <a:srgbClr val="000000"/>
                </a:solidFill>
                <a:latin typeface="Albany" pitchFamily="34"/>
                <a:ea typeface="Lucida Sans Unicode" pitchFamily="2"/>
                <a:cs typeface="Tahoma" pitchFamily="2"/>
              </a:defRPr>
            </a:lvl1pPr>
            <a:lvl2pPr marL="864000" marR="0" lvl="1" indent="-288000" algn="l">
              <a:spcBef>
                <a:spcPts val="0"/>
              </a:spcBef>
              <a:spcAft>
                <a:spcPts val="1134"/>
              </a:spcAft>
              <a:buClr>
                <a:srgbClr val="000000"/>
              </a:buClr>
              <a:buSzPct val="75000"/>
              <a:buFont typeface="StarSymbol"/>
              <a:buChar char="–"/>
              <a:defRPr lang="es-UY" sz="2800" b="0" i="0" u="none" strike="noStrike">
                <a:ln>
                  <a:noFill/>
                </a:ln>
                <a:solidFill>
                  <a:srgbClr val="000000"/>
                </a:solidFill>
                <a:latin typeface="Albany" pitchFamily="34"/>
                <a:ea typeface="Lucida Sans Unicode" pitchFamily="2"/>
                <a:cs typeface="Tahoma" pitchFamily="2"/>
              </a:defRPr>
            </a:lvl2pPr>
            <a:lvl3pPr marL="1296000" marR="0" lvl="2" indent="-216000" algn="l">
              <a:spcBef>
                <a:spcPts val="0"/>
              </a:spcBef>
              <a:spcAft>
                <a:spcPts val="850"/>
              </a:spcAft>
              <a:buClr>
                <a:srgbClr val="000000"/>
              </a:buClr>
              <a:buSzPct val="45000"/>
              <a:buFont typeface="StarSymbol"/>
              <a:buChar char="●"/>
              <a:defRPr lang="es-UY" sz="2400" b="0" i="0" u="none" strike="noStrike">
                <a:ln>
                  <a:noFill/>
                </a:ln>
                <a:solidFill>
                  <a:srgbClr val="000000"/>
                </a:solidFill>
                <a:latin typeface="Albany" pitchFamily="34"/>
                <a:ea typeface="Lucida Sans Unicode" pitchFamily="2"/>
                <a:cs typeface="Tahoma" pitchFamily="2"/>
              </a:defRPr>
            </a:lvl3pPr>
            <a:lvl4pPr marL="1728000" marR="0" lvl="3" indent="-216000" algn="l">
              <a:spcBef>
                <a:spcPts val="0"/>
              </a:spcBef>
              <a:spcAft>
                <a:spcPts val="567"/>
              </a:spcAft>
              <a:buClr>
                <a:srgbClr val="000000"/>
              </a:buClr>
              <a:buSzPct val="75000"/>
              <a:buFont typeface="StarSymbol"/>
              <a:buChar char="–"/>
              <a:defRPr lang="es-UY" sz="2000" b="0" i="0" u="none" strike="noStrike">
                <a:ln>
                  <a:noFill/>
                </a:ln>
                <a:solidFill>
                  <a:srgbClr val="000000"/>
                </a:solidFill>
                <a:latin typeface="Albany" pitchFamily="34"/>
                <a:ea typeface="Lucida Sans Unicode" pitchFamily="2"/>
                <a:cs typeface="Tahoma" pitchFamily="2"/>
              </a:defRPr>
            </a:lvl4pPr>
            <a:lvl5pPr marL="2160000" marR="0" lvl="4"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5pPr>
            <a:lvl6pPr marL="2592000" marR="0" lvl="5"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6pPr>
            <a:lvl7pPr marL="3024000" marR="0" lvl="6"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7pPr>
            <a:lvl8pPr marL="3456000" marR="0" lvl="7"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8pPr>
            <a:lvl9pPr marL="3887999" marR="0" lvl="8"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9pPr>
          </a:lstStyle>
          <a:p>
            <a:pPr marL="325687" indent="-325687" algn="ctr">
              <a:lnSpc>
                <a:spcPct val="93000"/>
              </a:lnSpc>
              <a:spcAft>
                <a:spcPts val="1342"/>
              </a:spcAft>
              <a:buNone/>
            </a:pPr>
            <a:r>
              <a:rPr lang="es-ES" sz="1900" i="1" dirty="0"/>
              <a:t>                                                                                        Lugar y fecha;..................</a:t>
            </a:r>
          </a:p>
          <a:p>
            <a:pPr marL="325687" indent="-325687" algn="just">
              <a:spcAft>
                <a:spcPts val="1342"/>
              </a:spcAft>
              <a:buNone/>
            </a:pPr>
            <a:r>
              <a:rPr lang="es-ES" sz="1900" b="1" i="1" u="sng" dirty="0"/>
              <a:t>VISTO: </a:t>
            </a:r>
            <a:r>
              <a:rPr lang="es-ES" sz="1900" i="1" dirty="0"/>
              <a:t>  </a:t>
            </a:r>
            <a:r>
              <a:rPr lang="es-ES" sz="1900" i="1" dirty="0">
                <a:latin typeface="Arial" pitchFamily="34"/>
              </a:rPr>
              <a:t>los descargos presentados por el Sr/a ...........en representación de la firma o en su carácter de empresa unipersonal.........o en su caso que el Sr/a ..........., no evacuó la vista conferida.  </a:t>
            </a:r>
          </a:p>
        </p:txBody>
      </p:sp>
      <p:sp>
        <p:nvSpPr>
          <p:cNvPr id="4" name="3 Título"/>
          <p:cNvSpPr txBox="1">
            <a:spLocks noGrp="1"/>
          </p:cNvSpPr>
          <p:nvPr>
            <p:ph type="title" idx="4294967295"/>
          </p:nvPr>
        </p:nvSpPr>
        <p:spPr>
          <a:xfrm>
            <a:off x="432347" y="3086835"/>
            <a:ext cx="9267960" cy="368653"/>
          </a:xfrm>
        </p:spPr>
        <p:txBody>
          <a:bodyPr wrap="square" anchorCtr="0">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gn="just">
              <a:lnSpc>
                <a:spcPct val="93000"/>
              </a:lnSpc>
              <a:buNone/>
            </a:pPr>
            <a:r>
              <a:rPr lang="es-ES" sz="1900" i="1" u="sng" dirty="0">
                <a:solidFill>
                  <a:srgbClr val="000000"/>
                </a:solidFill>
              </a:rPr>
              <a:t>ATENTO:</a:t>
            </a:r>
            <a:r>
              <a:rPr lang="es-ES" sz="1900" i="1" dirty="0">
                <a:solidFill>
                  <a:srgbClr val="000000"/>
                </a:solidFill>
              </a:rPr>
              <a:t>  a lo anteriormente expuesto.</a:t>
            </a:r>
          </a:p>
        </p:txBody>
      </p:sp>
      <p:sp>
        <p:nvSpPr>
          <p:cNvPr id="3" name="2 Forma libre"/>
          <p:cNvSpPr/>
          <p:nvPr/>
        </p:nvSpPr>
        <p:spPr>
          <a:xfrm>
            <a:off x="393908" y="2204864"/>
            <a:ext cx="8914140" cy="91378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p>
            <a:pPr algn="just" hangingPunct="0">
              <a:lnSpc>
                <a:spcPct val="93000"/>
              </a:lnSpc>
              <a:spcAft>
                <a:spcPts val="1342"/>
              </a:spcAft>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b="1" i="1" u="sng" dirty="0">
                <a:solidFill>
                  <a:srgbClr val="000000"/>
                </a:solidFill>
                <a:latin typeface="Arial" pitchFamily="18"/>
                <a:ea typeface="Lucida Sans Unicode" pitchFamily="2"/>
                <a:cs typeface="Lucida Sans Unicode" pitchFamily="2"/>
              </a:rPr>
              <a:t>CONSIDERANDO:</a:t>
            </a:r>
            <a:r>
              <a:rPr lang="es-ES" sz="3000" dirty="0">
                <a:solidFill>
                  <a:srgbClr val="000000"/>
                </a:solidFill>
                <a:latin typeface="Arial" pitchFamily="18"/>
                <a:ea typeface="Lucida Sans Unicode" pitchFamily="2"/>
                <a:cs typeface="Lucida Sans Unicode" pitchFamily="2"/>
              </a:rPr>
              <a:t>  </a:t>
            </a:r>
            <a:r>
              <a:rPr lang="es-ES" sz="1900" i="1" dirty="0">
                <a:solidFill>
                  <a:srgbClr val="000000"/>
                </a:solidFill>
                <a:latin typeface="Arial" pitchFamily="18"/>
                <a:ea typeface="Lucida Sans Unicode" pitchFamily="2"/>
                <a:cs typeface="Lucida Sans Unicode" pitchFamily="2"/>
              </a:rPr>
              <a:t>que dichos descargos no alteran la imputación inicial ( fundamentación de las razones por las cuales no se hace lugar a los descargos)</a:t>
            </a:r>
          </a:p>
        </p:txBody>
      </p:sp>
      <p:sp>
        <p:nvSpPr>
          <p:cNvPr id="5" name="4 Forma libre"/>
          <p:cNvSpPr/>
          <p:nvPr/>
        </p:nvSpPr>
        <p:spPr>
          <a:xfrm>
            <a:off x="393908" y="424561"/>
            <a:ext cx="7428685" cy="56042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p>
            <a:pPr algn="ctr" hangingPunct="0">
              <a:lnSpc>
                <a:spcPct val="93000"/>
              </a:lnSpc>
              <a:spcAft>
                <a:spcPts val="1342"/>
              </a:spcAft>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3000" b="1" i="1" u="sng" dirty="0">
                <a:solidFill>
                  <a:srgbClr val="000000"/>
                </a:solidFill>
                <a:latin typeface="Arial" pitchFamily="18"/>
                <a:ea typeface="Lucida Sans Unicode" pitchFamily="2"/>
                <a:cs typeface="Lucida Sans Unicode" pitchFamily="2"/>
              </a:rPr>
              <a:t>Modelo Nº 2</a:t>
            </a:r>
          </a:p>
        </p:txBody>
      </p:sp>
      <p:sp>
        <p:nvSpPr>
          <p:cNvPr id="6" name="5 Forma libre"/>
          <p:cNvSpPr/>
          <p:nvPr/>
        </p:nvSpPr>
        <p:spPr>
          <a:xfrm>
            <a:off x="393908" y="4178150"/>
            <a:ext cx="8631481" cy="126707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i="1" dirty="0">
                <a:solidFill>
                  <a:srgbClr val="000000"/>
                </a:solidFill>
                <a:latin typeface="Arial" pitchFamily="18"/>
                <a:ea typeface="Lucida Sans Unicode" pitchFamily="2"/>
                <a:cs typeface="Lucida Sans Unicode" pitchFamily="2"/>
              </a:rPr>
              <a:t>1º) Aplicase al Sr/a  .................. una sanción consistente en ......................</a:t>
            </a:r>
            <a:br>
              <a:rPr lang="es-ES" sz="1900" i="1" dirty="0">
                <a:solidFill>
                  <a:srgbClr val="000000"/>
                </a:solidFill>
                <a:latin typeface="Arial" pitchFamily="18"/>
                <a:ea typeface="Lucida Sans Unicode" pitchFamily="2"/>
                <a:cs typeface="Lucida Sans Unicode" pitchFamily="2"/>
              </a:rPr>
            </a:br>
            <a:r>
              <a:rPr lang="es-ES" sz="1900" i="1" dirty="0">
                <a:solidFill>
                  <a:srgbClr val="000000"/>
                </a:solidFill>
                <a:latin typeface="Arial" pitchFamily="18"/>
                <a:ea typeface="Lucida Sans Unicode" pitchFamily="2"/>
                <a:cs typeface="Lucida Sans Unicode" pitchFamily="2"/>
              </a:rPr>
              <a:t>2°)  Notificase al Sr/a en representación de la firma..................</a:t>
            </a:r>
          </a:p>
        </p:txBody>
      </p:sp>
      <p:sp>
        <p:nvSpPr>
          <p:cNvPr id="7" name="6 Forma libre"/>
          <p:cNvSpPr/>
          <p:nvPr/>
        </p:nvSpPr>
        <p:spPr>
          <a:xfrm>
            <a:off x="494563" y="3429000"/>
            <a:ext cx="8913787" cy="78609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ctr"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1900" b="1" i="1" u="sng" dirty="0">
                <a:solidFill>
                  <a:srgbClr val="000000"/>
                </a:solidFill>
                <a:latin typeface="Arial" pitchFamily="18"/>
                <a:ea typeface="Lucida Sans Unicode" pitchFamily="2"/>
                <a:cs typeface="Lucida Sans Unicode" pitchFamily="2"/>
              </a:rPr>
              <a:t>El ordenador del gasto ..............</a:t>
            </a:r>
            <a:br>
              <a:rPr lang="es-ES" sz="1900" b="1" i="1" u="sng" dirty="0">
                <a:solidFill>
                  <a:srgbClr val="000000"/>
                </a:solidFill>
                <a:latin typeface="Arial" pitchFamily="18"/>
                <a:ea typeface="Lucida Sans Unicode" pitchFamily="2"/>
                <a:cs typeface="Lucida Sans Unicode" pitchFamily="2"/>
              </a:rPr>
            </a:br>
            <a:r>
              <a:rPr lang="es-ES" sz="1900" b="1" i="1" u="sng" dirty="0">
                <a:solidFill>
                  <a:srgbClr val="000000"/>
                </a:solidFill>
                <a:latin typeface="Arial" pitchFamily="18"/>
                <a:ea typeface="Lucida Sans Unicode" pitchFamily="2"/>
                <a:cs typeface="Lucida Sans Unicode" pitchFamily="2"/>
              </a:rPr>
              <a:t>Resuelve:</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4" name="3 CuadroTexto"/>
          <p:cNvSpPr txBox="1"/>
          <p:nvPr/>
        </p:nvSpPr>
        <p:spPr>
          <a:xfrm>
            <a:off x="2421161" y="2101578"/>
            <a:ext cx="4300352" cy="2605172"/>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gn="ctr" rtl="0" hangingPunct="0">
              <a:buNone/>
              <a:tabLst/>
            </a:pPr>
            <a:r>
              <a:rPr lang="es-UY" sz="4200" b="1">
                <a:solidFill>
                  <a:srgbClr val="333333"/>
                </a:solidFill>
                <a:latin typeface="Albany" pitchFamily="34"/>
                <a:ea typeface="Lucida Sans Unicode" pitchFamily="2"/>
                <a:cs typeface="Tahoma" pitchFamily="2"/>
              </a:rPr>
              <a:t>Muchas gracias</a:t>
            </a:r>
          </a:p>
          <a:p>
            <a:pPr lvl="0" algn="ctr" rtl="0" hangingPunct="0">
              <a:buNone/>
              <a:tabLst/>
            </a:pPr>
            <a:endParaRPr lang="es-UY" sz="2700" b="1">
              <a:solidFill>
                <a:srgbClr val="333333"/>
              </a:solidFill>
              <a:latin typeface="Albany" pitchFamily="34"/>
              <a:ea typeface="Lucida Sans Unicode" pitchFamily="2"/>
              <a:cs typeface="Tahoma" pitchFamily="2"/>
            </a:endParaRPr>
          </a:p>
          <a:p>
            <a:pPr lvl="0" algn="ctr" rtl="0" hangingPunct="0">
              <a:buNone/>
              <a:tabLst/>
            </a:pPr>
            <a:r>
              <a:rPr lang="es-UY" sz="2700" b="1">
                <a:solidFill>
                  <a:srgbClr val="333333"/>
                </a:solidFill>
                <a:latin typeface="Albany" pitchFamily="34"/>
                <a:ea typeface="Lucida Sans Unicode" pitchFamily="2"/>
                <a:cs typeface="Tahoma" pitchFamily="2"/>
              </a:rPr>
              <a:t>Dra. Mariel Nario</a:t>
            </a:r>
          </a:p>
          <a:p>
            <a:pPr lvl="0" algn="ctr" rtl="0" hangingPunct="0">
              <a:buNone/>
              <a:tabLst/>
            </a:pPr>
            <a:r>
              <a:rPr lang="es-UY" sz="2700" b="1">
                <a:solidFill>
                  <a:srgbClr val="333333"/>
                </a:solidFill>
                <a:latin typeface="Albany" pitchFamily="34"/>
                <a:ea typeface="Lucida Sans Unicode" pitchFamily="2"/>
                <a:cs typeface="Tahoma" pitchFamily="2"/>
              </a:rPr>
              <a:t>Gerencia Administrativa de ASSE</a:t>
            </a:r>
          </a:p>
          <a:p>
            <a:pPr lvl="0" algn="ctr" rtl="0" hangingPunct="0">
              <a:buNone/>
              <a:tabLst/>
            </a:pPr>
            <a:endParaRPr lang="es-UY" sz="4200" b="1">
              <a:solidFill>
                <a:srgbClr val="333333"/>
              </a:solidFill>
              <a:latin typeface="Albany" pitchFamily="34"/>
              <a:ea typeface="Lucida Sans Unicode" pitchFamily="2"/>
              <a:cs typeface="Tahoma" pitchFamily="2"/>
            </a:endParaRPr>
          </a:p>
        </p:txBody>
      </p:sp>
      <p:pic>
        <p:nvPicPr>
          <p:cNvPr id="5" name="4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738" y="188640"/>
            <a:ext cx="2602900" cy="79208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1 Forma libre"/>
          <p:cNvSpPr/>
          <p:nvPr/>
        </p:nvSpPr>
        <p:spPr>
          <a:xfrm>
            <a:off x="494562" y="332656"/>
            <a:ext cx="8913787" cy="475252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20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2300" i="1" dirty="0">
                <a:solidFill>
                  <a:srgbClr val="000000"/>
                </a:solidFill>
                <a:latin typeface="Arial" pitchFamily="18"/>
                <a:ea typeface="Arial" pitchFamily="18"/>
                <a:cs typeface="Arial" pitchFamily="18"/>
              </a:rPr>
              <a:t/>
            </a:r>
            <a:br>
              <a:rPr lang="es-ES" sz="2300" i="1" dirty="0">
                <a:solidFill>
                  <a:srgbClr val="000000"/>
                </a:solidFill>
                <a:latin typeface="Arial" pitchFamily="18"/>
                <a:ea typeface="Arial" pitchFamily="18"/>
                <a:cs typeface="Arial" pitchFamily="18"/>
              </a:rPr>
            </a:br>
            <a:r>
              <a:rPr lang="es-ES" sz="2800" i="1" dirty="0">
                <a:solidFill>
                  <a:srgbClr val="000000"/>
                </a:solidFill>
                <a:latin typeface="Arial" pitchFamily="18"/>
                <a:ea typeface="Arial" pitchFamily="18"/>
                <a:cs typeface="Arial" pitchFamily="18"/>
              </a:rPr>
              <a:t>1) Detectado por parte de la Unidad Ejecutora el </a:t>
            </a:r>
            <a:r>
              <a:rPr lang="es-ES" sz="2800" b="1" i="1" dirty="0">
                <a:solidFill>
                  <a:srgbClr val="000000"/>
                </a:solidFill>
                <a:latin typeface="Arial" pitchFamily="18"/>
                <a:ea typeface="Arial" pitchFamily="18"/>
                <a:cs typeface="Arial" pitchFamily="18"/>
              </a:rPr>
              <a:t>incumplimiento de las obligaciones contractuales asumidas por un proveedor</a:t>
            </a:r>
            <a:r>
              <a:rPr lang="es-ES" sz="2800" i="1" dirty="0">
                <a:solidFill>
                  <a:srgbClr val="000000"/>
                </a:solidFill>
                <a:latin typeface="Arial" pitchFamily="18"/>
                <a:ea typeface="Arial" pitchFamily="18"/>
                <a:cs typeface="Arial" pitchFamily="18"/>
              </a:rPr>
              <a:t> (según el Pliego General y Particular de Condiciones ),  se dará inicio a un procedimiento de oficio tendiente a determinar la sanción aplicable al proveedor.</a:t>
            </a:r>
          </a:p>
        </p:txBody>
      </p:sp>
    </p:spTree>
  </p:cSld>
  <p:clrMapOvr>
    <a:masterClrMapping/>
  </p:clrMapOvr>
  <p:transition spd="slow">
    <p:pull dir="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1 Forma libre"/>
          <p:cNvSpPr/>
          <p:nvPr/>
        </p:nvSpPr>
        <p:spPr>
          <a:xfrm>
            <a:off x="494562" y="273679"/>
            <a:ext cx="8913787" cy="585698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20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2800" i="1" dirty="0">
                <a:solidFill>
                  <a:srgbClr val="000000"/>
                </a:solidFill>
                <a:latin typeface="Arial" pitchFamily="18"/>
                <a:ea typeface="Arial" pitchFamily="18"/>
                <a:cs typeface="Arial" pitchFamily="18"/>
              </a:rPr>
              <a:t>2) Para configurar un incumplimiento la Unidad deberá </a:t>
            </a:r>
            <a:r>
              <a:rPr lang="es-ES" sz="2800" i="1" dirty="0" smtClean="0">
                <a:solidFill>
                  <a:srgbClr val="000000"/>
                </a:solidFill>
                <a:latin typeface="Arial" pitchFamily="18"/>
                <a:ea typeface="Arial" pitchFamily="18"/>
                <a:cs typeface="Arial" pitchFamily="18"/>
              </a:rPr>
              <a:t>conferir vista </a:t>
            </a:r>
            <a:r>
              <a:rPr lang="es-ES" sz="2800" b="1" i="1" dirty="0" smtClean="0">
                <a:solidFill>
                  <a:srgbClr val="000000"/>
                </a:solidFill>
                <a:latin typeface="Arial" pitchFamily="18"/>
                <a:ea typeface="Arial" pitchFamily="18"/>
                <a:cs typeface="Arial" pitchFamily="18"/>
              </a:rPr>
              <a:t>al </a:t>
            </a:r>
            <a:r>
              <a:rPr lang="es-ES" sz="2800" b="1" i="1" dirty="0">
                <a:solidFill>
                  <a:srgbClr val="000000"/>
                </a:solidFill>
                <a:latin typeface="Arial" pitchFamily="18"/>
                <a:ea typeface="Arial" pitchFamily="18"/>
                <a:cs typeface="Arial" pitchFamily="18"/>
              </a:rPr>
              <a:t>proveedor la situación constatada</a:t>
            </a:r>
            <a:r>
              <a:rPr lang="es-ES" sz="2800" i="1" dirty="0">
                <a:solidFill>
                  <a:srgbClr val="000000"/>
                </a:solidFill>
                <a:latin typeface="Arial" pitchFamily="18"/>
                <a:ea typeface="Arial" pitchFamily="18"/>
                <a:cs typeface="Arial" pitchFamily="18"/>
              </a:rPr>
              <a:t>, el que </a:t>
            </a:r>
            <a:r>
              <a:rPr lang="es-ES" sz="2800" i="1" dirty="0" smtClean="0">
                <a:solidFill>
                  <a:srgbClr val="000000"/>
                </a:solidFill>
                <a:latin typeface="Arial" pitchFamily="18"/>
                <a:ea typeface="Arial" pitchFamily="18"/>
                <a:cs typeface="Arial" pitchFamily="18"/>
              </a:rPr>
              <a:t>dispondrá </a:t>
            </a:r>
            <a:r>
              <a:rPr lang="es-ES" sz="2800" i="1" dirty="0" smtClean="0">
                <a:solidFill>
                  <a:srgbClr val="000000"/>
                </a:solidFill>
                <a:latin typeface="Arial" pitchFamily="18"/>
                <a:ea typeface="Arial" pitchFamily="18"/>
                <a:cs typeface="Arial" pitchFamily="18"/>
              </a:rPr>
              <a:t>de </a:t>
            </a:r>
            <a:r>
              <a:rPr lang="es-ES" sz="2800" i="1" dirty="0">
                <a:solidFill>
                  <a:srgbClr val="000000"/>
                </a:solidFill>
                <a:latin typeface="Arial" pitchFamily="18"/>
                <a:ea typeface="Arial" pitchFamily="18"/>
                <a:cs typeface="Arial" pitchFamily="18"/>
              </a:rPr>
              <a:t>un plazo de </a:t>
            </a:r>
            <a:r>
              <a:rPr lang="es-ES" sz="2800" b="1" i="1" dirty="0">
                <a:solidFill>
                  <a:srgbClr val="000000"/>
                </a:solidFill>
                <a:latin typeface="Arial" pitchFamily="18"/>
                <a:ea typeface="Arial" pitchFamily="18"/>
                <a:cs typeface="Arial" pitchFamily="18"/>
              </a:rPr>
              <a:t>diez</a:t>
            </a:r>
            <a:r>
              <a:rPr lang="es-ES" sz="2800" i="1" dirty="0">
                <a:solidFill>
                  <a:srgbClr val="000000"/>
                </a:solidFill>
                <a:latin typeface="Arial" pitchFamily="18"/>
                <a:ea typeface="Arial" pitchFamily="18"/>
                <a:cs typeface="Arial" pitchFamily="18"/>
              </a:rPr>
              <a:t> días hábiles para formular los </a:t>
            </a:r>
            <a:r>
              <a:rPr lang="es-ES" sz="2800" i="1" dirty="0" smtClean="0">
                <a:solidFill>
                  <a:srgbClr val="000000"/>
                </a:solidFill>
                <a:latin typeface="Arial" pitchFamily="18"/>
                <a:ea typeface="Arial" pitchFamily="18"/>
                <a:cs typeface="Arial" pitchFamily="18"/>
              </a:rPr>
              <a:t>descargos </a:t>
            </a:r>
            <a:r>
              <a:rPr lang="es-ES" sz="2800" i="1" dirty="0">
                <a:solidFill>
                  <a:srgbClr val="000000"/>
                </a:solidFill>
                <a:latin typeface="Arial" pitchFamily="18"/>
                <a:ea typeface="Arial" pitchFamily="18"/>
                <a:cs typeface="Arial" pitchFamily="18"/>
              </a:rPr>
              <a:t>que estime pertinentes.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1 Forma libre"/>
          <p:cNvSpPr/>
          <p:nvPr/>
        </p:nvSpPr>
        <p:spPr>
          <a:xfrm>
            <a:off x="494563" y="1484785"/>
            <a:ext cx="9233942" cy="2924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15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2800" i="1" dirty="0">
                <a:solidFill>
                  <a:srgbClr val="000000"/>
                </a:solidFill>
                <a:latin typeface="Arial" pitchFamily="18"/>
                <a:ea typeface="Arial" pitchFamily="18"/>
                <a:cs typeface="Arial" pitchFamily="18"/>
              </a:rPr>
              <a:t>3) Una vez analizados los mismos por la Dirección de la Unidad Ejecutora, analizará si los mismos son o no de recibo.</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1 Forma libre"/>
          <p:cNvSpPr/>
          <p:nvPr/>
        </p:nvSpPr>
        <p:spPr>
          <a:xfrm>
            <a:off x="425933" y="836712"/>
            <a:ext cx="8913787" cy="424847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20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2800" i="1" dirty="0">
                <a:solidFill>
                  <a:srgbClr val="000000"/>
                </a:solidFill>
                <a:latin typeface="Arial" pitchFamily="18"/>
                <a:ea typeface="Arial" pitchFamily="18"/>
                <a:cs typeface="Arial" pitchFamily="18"/>
              </a:rPr>
              <a:t>4) En caso de considerar que los descargos no alteran la situación de incumplimiento, se deberá proceder a aplicar la sanción que corresponda mediante resolución del ordenador competente, que deberá ser notificada al proveedor.</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1 Forma libre"/>
          <p:cNvSpPr/>
          <p:nvPr/>
        </p:nvSpPr>
        <p:spPr>
          <a:xfrm>
            <a:off x="494564" y="908720"/>
            <a:ext cx="8703296" cy="381642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85527" tIns="42764" rIns="85527" bIns="42764" anchor="t" anchorCtr="0" compatLnSpc="1"/>
          <a:lstStyle/>
          <a:p>
            <a:pPr algn="just" hangingPunct="0">
              <a:lnSpc>
                <a:spcPct val="20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2800" i="1" dirty="0">
                <a:solidFill>
                  <a:srgbClr val="000000"/>
                </a:solidFill>
                <a:latin typeface="Arial" pitchFamily="18"/>
                <a:ea typeface="Arial" pitchFamily="18"/>
                <a:cs typeface="Arial" pitchFamily="18"/>
              </a:rPr>
              <a:t>5) Las </a:t>
            </a:r>
            <a:r>
              <a:rPr lang="es-ES" sz="2800" b="1" i="1" dirty="0">
                <a:solidFill>
                  <a:srgbClr val="000000"/>
                </a:solidFill>
                <a:latin typeface="Arial" pitchFamily="18"/>
                <a:ea typeface="Arial" pitchFamily="18"/>
                <a:cs typeface="Arial" pitchFamily="18"/>
              </a:rPr>
              <a:t>sanciones </a:t>
            </a:r>
            <a:r>
              <a:rPr lang="es-ES" sz="2800" i="1" dirty="0">
                <a:solidFill>
                  <a:srgbClr val="000000"/>
                </a:solidFill>
                <a:latin typeface="Arial" pitchFamily="18"/>
                <a:ea typeface="Arial" pitchFamily="18"/>
                <a:cs typeface="Arial" pitchFamily="18"/>
              </a:rPr>
              <a:t> pasibles de ser aplicadas son  aquellas previstas para cada contratación de conformidad con  los Pliegos respectivos o contrato celebrado.</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1 Forma libre"/>
          <p:cNvSpPr/>
          <p:nvPr/>
        </p:nvSpPr>
        <p:spPr>
          <a:xfrm>
            <a:off x="636422" y="1859250"/>
            <a:ext cx="8491038" cy="236183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algn="just" hangingPunct="0">
              <a:lnSpc>
                <a:spcPct val="200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r>
              <a:rPr lang="es-ES" sz="2300" i="1" dirty="0">
                <a:solidFill>
                  <a:srgbClr val="000000"/>
                </a:solidFill>
                <a:latin typeface="Arial" pitchFamily="18"/>
                <a:ea typeface="Arial" pitchFamily="18"/>
                <a:cs typeface="Arial" pitchFamily="18"/>
              </a:rPr>
              <a:t>6</a:t>
            </a:r>
            <a:r>
              <a:rPr lang="es-ES" sz="2800" i="1" dirty="0">
                <a:solidFill>
                  <a:srgbClr val="000000"/>
                </a:solidFill>
                <a:latin typeface="Arial" pitchFamily="18"/>
                <a:ea typeface="Arial" pitchFamily="18"/>
                <a:cs typeface="Arial" pitchFamily="18"/>
              </a:rPr>
              <a:t>) Posteriormente </a:t>
            </a:r>
            <a:r>
              <a:rPr lang="es-ES" sz="2800" i="1" u="sng" dirty="0">
                <a:solidFill>
                  <a:srgbClr val="000000"/>
                </a:solidFill>
                <a:latin typeface="Arial" pitchFamily="18"/>
                <a:ea typeface="Arial" pitchFamily="18"/>
                <a:cs typeface="Arial" pitchFamily="18"/>
              </a:rPr>
              <a:t>se deberán ingresar la sanción  al Registro Único de Proveedores del Estado (RUPE)</a:t>
            </a:r>
            <a:r>
              <a:rPr lang="es-ES" sz="2800" i="1" dirty="0">
                <a:solidFill>
                  <a:srgbClr val="000000"/>
                </a:solidFill>
                <a:latin typeface="Arial" pitchFamily="18"/>
                <a:ea typeface="Arial" pitchFamily="18"/>
                <a:cs typeface="Arial" pitchFamily="18"/>
              </a:rPr>
              <a: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1 Título"/>
          <p:cNvSpPr txBox="1">
            <a:spLocks noGrp="1"/>
          </p:cNvSpPr>
          <p:nvPr>
            <p:ph type="title" idx="4294967295"/>
          </p:nvPr>
        </p:nvSpPr>
        <p:spPr>
          <a:xfrm>
            <a:off x="530646" y="792966"/>
            <a:ext cx="8913785" cy="6041937"/>
          </a:xfrm>
        </p:spPr>
        <p:txBody>
          <a:bodyPr wrap="square" anchorCtr="0">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lnSpc>
                <a:spcPct val="150000"/>
              </a:lnSpc>
              <a:buNone/>
            </a:pPr>
            <a:r>
              <a:rPr lang="es-ES" sz="2000" i="1" u="sng" dirty="0" smtClean="0">
                <a:solidFill>
                  <a:srgbClr val="000000"/>
                </a:solidFill>
                <a:cs typeface="Arial" pitchFamily="18"/>
              </a:rPr>
              <a:t>A </a:t>
            </a:r>
            <a:r>
              <a:rPr lang="es-ES" sz="2000" i="1" u="sng" dirty="0">
                <a:solidFill>
                  <a:srgbClr val="000000"/>
                </a:solidFill>
                <a:cs typeface="Arial" pitchFamily="18"/>
              </a:rPr>
              <a:t>tales efectos el acto administrativo que dispuso la </a:t>
            </a:r>
            <a:br>
              <a:rPr lang="es-ES" sz="2000" i="1" u="sng" dirty="0">
                <a:solidFill>
                  <a:srgbClr val="000000"/>
                </a:solidFill>
                <a:cs typeface="Arial" pitchFamily="18"/>
              </a:rPr>
            </a:br>
            <a:r>
              <a:rPr lang="es-ES" sz="2000" i="1" u="sng" dirty="0">
                <a:solidFill>
                  <a:srgbClr val="000000"/>
                </a:solidFill>
                <a:cs typeface="Arial" pitchFamily="18"/>
              </a:rPr>
              <a:t>sanción deberá encontrarse firme</a:t>
            </a:r>
            <a:r>
              <a:rPr lang="es-ES" sz="2000" i="1" dirty="0">
                <a:solidFill>
                  <a:srgbClr val="000000"/>
                </a:solidFill>
                <a:cs typeface="Arial" pitchFamily="18"/>
              </a:rPr>
              <a:t>, lo cual se produce:</a:t>
            </a:r>
            <a:br>
              <a:rPr lang="es-ES" sz="2000" i="1" dirty="0">
                <a:solidFill>
                  <a:srgbClr val="000000"/>
                </a:solidFill>
                <a:cs typeface="Arial" pitchFamily="18"/>
              </a:rPr>
            </a:br>
            <a:r>
              <a:rPr lang="es-ES" sz="2000" i="1" dirty="0">
                <a:solidFill>
                  <a:srgbClr val="000000"/>
                </a:solidFill>
                <a:cs typeface="Arial" pitchFamily="18"/>
              </a:rPr>
              <a:t>1) por el transcurso del plazo de diez días corridos a contar </a:t>
            </a:r>
            <a:r>
              <a:rPr lang="es-ES" sz="2000" i="1" dirty="0" smtClean="0">
                <a:solidFill>
                  <a:srgbClr val="000000"/>
                </a:solidFill>
                <a:cs typeface="Arial" pitchFamily="18"/>
              </a:rPr>
              <a:t>desde </a:t>
            </a:r>
            <a:r>
              <a:rPr lang="es-ES" sz="2000" i="1" dirty="0">
                <a:solidFill>
                  <a:srgbClr val="000000"/>
                </a:solidFill>
                <a:cs typeface="Arial" pitchFamily="18"/>
              </a:rPr>
              <a:t>el siguiente </a:t>
            </a:r>
            <a:r>
              <a:rPr lang="es-ES" sz="2000" i="1" dirty="0" smtClean="0">
                <a:solidFill>
                  <a:srgbClr val="000000"/>
                </a:solidFill>
                <a:cs typeface="Arial" pitchFamily="18"/>
              </a:rPr>
              <a:t>a la </a:t>
            </a:r>
            <a:r>
              <a:rPr lang="es-ES" sz="2000" i="1" dirty="0">
                <a:solidFill>
                  <a:srgbClr val="000000"/>
                </a:solidFill>
                <a:cs typeface="Arial" pitchFamily="18"/>
              </a:rPr>
              <a:t>notificación sin que se presenten </a:t>
            </a:r>
            <a:r>
              <a:rPr lang="es-ES" sz="2000" i="1" dirty="0" smtClean="0">
                <a:solidFill>
                  <a:srgbClr val="000000"/>
                </a:solidFill>
                <a:cs typeface="Arial" pitchFamily="18"/>
              </a:rPr>
              <a:t>recursos administrativos </a:t>
            </a:r>
            <a:r>
              <a:rPr lang="es-ES" sz="2000" i="1" dirty="0">
                <a:solidFill>
                  <a:srgbClr val="000000"/>
                </a:solidFill>
                <a:cs typeface="Arial" pitchFamily="18"/>
              </a:rPr>
              <a:t>contra el mismo</a:t>
            </a:r>
            <a:r>
              <a:rPr lang="es-ES" sz="2000" i="1" dirty="0" smtClean="0">
                <a:solidFill>
                  <a:srgbClr val="000000"/>
                </a:solidFill>
                <a:cs typeface="Arial" pitchFamily="18"/>
              </a:rPr>
              <a:t>.</a:t>
            </a:r>
            <a:br>
              <a:rPr lang="es-ES" sz="2000" i="1" dirty="0" smtClean="0">
                <a:solidFill>
                  <a:srgbClr val="000000"/>
                </a:solidFill>
                <a:cs typeface="Arial" pitchFamily="18"/>
              </a:rPr>
            </a:br>
            <a:r>
              <a:rPr lang="es-ES" sz="2000" i="1" dirty="0">
                <a:solidFill>
                  <a:srgbClr val="000000"/>
                </a:solidFill>
                <a:cs typeface="Arial" pitchFamily="18"/>
              </a:rPr>
              <a:t/>
            </a:r>
            <a:br>
              <a:rPr lang="es-ES" sz="2000" i="1" dirty="0">
                <a:solidFill>
                  <a:srgbClr val="000000"/>
                </a:solidFill>
                <a:cs typeface="Arial" pitchFamily="18"/>
              </a:rPr>
            </a:br>
            <a:r>
              <a:rPr lang="es-ES" sz="2000" i="1" dirty="0">
                <a:solidFill>
                  <a:srgbClr val="000000"/>
                </a:solidFill>
                <a:cs typeface="Arial" pitchFamily="18"/>
              </a:rPr>
              <a:t>2) En caso de impugnación, una vez agotada la vía administrativa sin que se presente demanda de anulación ante el Tribunal de lo Contencioso Administrativo, para lo cual debe consultarse a la Dirección Jurídico Notarial ( División Contencioso de Montevideo o del Interior (según corresponda) </a:t>
            </a:r>
            <a:br>
              <a:rPr lang="es-ES" sz="2000" i="1" dirty="0">
                <a:solidFill>
                  <a:srgbClr val="000000"/>
                </a:solidFill>
                <a:cs typeface="Arial" pitchFamily="18"/>
              </a:rPr>
            </a:br>
            <a:r>
              <a:rPr lang="es-ES" sz="2000" i="1" dirty="0">
                <a:solidFill>
                  <a:srgbClr val="000000"/>
                </a:solidFill>
                <a:cs typeface="Arial" pitchFamily="18"/>
              </a:rPr>
              <a:t>3) Si se presentara acción de nulidad y el acto impugnado resulte confirmado (lo cual se consultará con esta Gerencia)   </a:t>
            </a:r>
          </a:p>
        </p:txBody>
      </p:sp>
      <p:sp>
        <p:nvSpPr>
          <p:cNvPr id="3" name="2 Subtítulo"/>
          <p:cNvSpPr txBox="1">
            <a:spLocks noGrp="1"/>
          </p:cNvSpPr>
          <p:nvPr>
            <p:ph type="subTitle" idx="4294967295"/>
          </p:nvPr>
        </p:nvSpPr>
        <p:spPr>
          <a:xfrm>
            <a:off x="416496" y="404664"/>
            <a:ext cx="8703240" cy="476055"/>
          </a:xfrm>
        </p:spPr>
        <p:txBody>
          <a:bodyPr wrap="square" tIns="26684" anchor="ctr" anchorCtr="0">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marL="325687" indent="-325687" algn="ctr">
              <a:lnSpc>
                <a:spcPct val="93000"/>
              </a:lnSpc>
              <a:buNone/>
            </a:pPr>
            <a:r>
              <a:rPr lang="es-ES" sz="2800" dirty="0">
                <a:solidFill>
                  <a:srgbClr val="0000FF"/>
                </a:solidFill>
                <a:latin typeface="Thorndale" pitchFamily="18"/>
              </a:rPr>
              <a:t>CONSIDERACIONES IMPORTANTES</a:t>
            </a:r>
          </a:p>
        </p:txBody>
      </p:sp>
      <p:sp>
        <p:nvSpPr>
          <p:cNvPr id="4" name="3 Forma libre"/>
          <p:cNvSpPr/>
          <p:nvPr/>
        </p:nvSpPr>
        <p:spPr>
          <a:xfrm>
            <a:off x="530646" y="6262604"/>
            <a:ext cx="8913787" cy="124886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ctr" anchorCtr="0" compatLnSpc="1"/>
          <a:lstStyle/>
          <a:p>
            <a:pPr hangingPunct="0">
              <a:lnSpc>
                <a:spcPct val="93000"/>
              </a:lnSpc>
              <a:tabLst>
                <a:tab pos="0" algn="l"/>
                <a:tab pos="426608" algn="l"/>
                <a:tab pos="853559" algn="l"/>
                <a:tab pos="1280510" algn="l"/>
                <a:tab pos="1707461" algn="l"/>
                <a:tab pos="2134412" algn="l"/>
                <a:tab pos="2561363" algn="l"/>
                <a:tab pos="2988313" algn="l"/>
                <a:tab pos="3415264" algn="l"/>
                <a:tab pos="3842214" algn="l"/>
                <a:tab pos="4269166" algn="l"/>
                <a:tab pos="4696116" algn="l"/>
                <a:tab pos="5123067" algn="l"/>
                <a:tab pos="5550018" algn="l"/>
                <a:tab pos="5976969" algn="l"/>
                <a:tab pos="6403920" algn="l"/>
                <a:tab pos="6830870" algn="l"/>
                <a:tab pos="7257821" algn="l"/>
                <a:tab pos="7684771" algn="l"/>
                <a:tab pos="8111723" algn="l"/>
                <a:tab pos="8538674" algn="l"/>
              </a:tabLst>
            </a:pPr>
            <a:endParaRPr lang="es-UY">
              <a:solidFill>
                <a:srgbClr val="000000"/>
              </a:solidFill>
              <a:latin typeface="Arial" pitchFamily="18"/>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3" name="2 Marcador de texto"/>
          <p:cNvSpPr txBox="1">
            <a:spLocks noGrp="1"/>
          </p:cNvSpPr>
          <p:nvPr>
            <p:ph type="body" idx="4294967295"/>
          </p:nvPr>
        </p:nvSpPr>
        <p:spPr>
          <a:xfrm>
            <a:off x="920552" y="692696"/>
            <a:ext cx="8784976" cy="5534518"/>
          </a:xfrm>
        </p:spPr>
        <p:txBody>
          <a:bodyPr/>
          <a:lstStyle>
            <a:defPPr marL="432000" marR="0" lvl="0" indent="-324000" algn="l">
              <a:spcBef>
                <a:spcPts val="0"/>
              </a:spcBef>
              <a:spcAft>
                <a:spcPts val="1417"/>
              </a:spcAft>
              <a:buClr>
                <a:srgbClr val="0E594D"/>
              </a:buClr>
              <a:buSzPct val="45000"/>
              <a:buFont typeface="StarSymbol"/>
              <a:buNone/>
              <a:defRPr lang="es-UY" sz="3200" b="0" i="0" u="none" strike="noStrike">
                <a:ln>
                  <a:noFill/>
                </a:ln>
                <a:solidFill>
                  <a:srgbClr val="000000"/>
                </a:solidFill>
                <a:latin typeface="Albany" pitchFamily="34"/>
                <a:ea typeface="Lucida Sans Unicode" pitchFamily="2"/>
                <a:cs typeface="Tahoma" pitchFamily="2"/>
              </a:defRPr>
            </a:defPPr>
            <a:lvl1pPr marL="432000" marR="0" lvl="0" indent="-324000" algn="l">
              <a:spcBef>
                <a:spcPts val="0"/>
              </a:spcBef>
              <a:spcAft>
                <a:spcPts val="1417"/>
              </a:spcAft>
              <a:buClr>
                <a:srgbClr val="0E594D"/>
              </a:buClr>
              <a:buSzPct val="45000"/>
              <a:buFont typeface="StarSymbol"/>
              <a:buChar char="●"/>
              <a:defRPr lang="es-UY" sz="3200" b="0" i="0" u="none" strike="noStrike">
                <a:ln>
                  <a:noFill/>
                </a:ln>
                <a:solidFill>
                  <a:srgbClr val="000000"/>
                </a:solidFill>
                <a:latin typeface="Albany" pitchFamily="34"/>
                <a:ea typeface="Lucida Sans Unicode" pitchFamily="2"/>
                <a:cs typeface="Tahoma" pitchFamily="2"/>
              </a:defRPr>
            </a:lvl1pPr>
            <a:lvl2pPr marL="864000" marR="0" lvl="1" indent="-288000" algn="l">
              <a:spcBef>
                <a:spcPts val="0"/>
              </a:spcBef>
              <a:spcAft>
                <a:spcPts val="1134"/>
              </a:spcAft>
              <a:buClr>
                <a:srgbClr val="000000"/>
              </a:buClr>
              <a:buSzPct val="75000"/>
              <a:buFont typeface="StarSymbol"/>
              <a:buChar char="–"/>
              <a:defRPr lang="es-UY" sz="2800" b="0" i="0" u="none" strike="noStrike">
                <a:ln>
                  <a:noFill/>
                </a:ln>
                <a:solidFill>
                  <a:srgbClr val="000000"/>
                </a:solidFill>
                <a:latin typeface="Albany" pitchFamily="34"/>
                <a:ea typeface="Lucida Sans Unicode" pitchFamily="2"/>
                <a:cs typeface="Tahoma" pitchFamily="2"/>
              </a:defRPr>
            </a:lvl2pPr>
            <a:lvl3pPr marL="1296000" marR="0" lvl="2" indent="-216000" algn="l">
              <a:spcBef>
                <a:spcPts val="0"/>
              </a:spcBef>
              <a:spcAft>
                <a:spcPts val="850"/>
              </a:spcAft>
              <a:buClr>
                <a:srgbClr val="000000"/>
              </a:buClr>
              <a:buSzPct val="45000"/>
              <a:buFont typeface="StarSymbol"/>
              <a:buChar char="●"/>
              <a:defRPr lang="es-UY" sz="2400" b="0" i="0" u="none" strike="noStrike">
                <a:ln>
                  <a:noFill/>
                </a:ln>
                <a:solidFill>
                  <a:srgbClr val="000000"/>
                </a:solidFill>
                <a:latin typeface="Albany" pitchFamily="34"/>
                <a:ea typeface="Lucida Sans Unicode" pitchFamily="2"/>
                <a:cs typeface="Tahoma" pitchFamily="2"/>
              </a:defRPr>
            </a:lvl3pPr>
            <a:lvl4pPr marL="1728000" marR="0" lvl="3" indent="-216000" algn="l">
              <a:spcBef>
                <a:spcPts val="0"/>
              </a:spcBef>
              <a:spcAft>
                <a:spcPts val="567"/>
              </a:spcAft>
              <a:buClr>
                <a:srgbClr val="000000"/>
              </a:buClr>
              <a:buSzPct val="75000"/>
              <a:buFont typeface="StarSymbol"/>
              <a:buChar char="–"/>
              <a:defRPr lang="es-UY" sz="2000" b="0" i="0" u="none" strike="noStrike">
                <a:ln>
                  <a:noFill/>
                </a:ln>
                <a:solidFill>
                  <a:srgbClr val="000000"/>
                </a:solidFill>
                <a:latin typeface="Albany" pitchFamily="34"/>
                <a:ea typeface="Lucida Sans Unicode" pitchFamily="2"/>
                <a:cs typeface="Tahoma" pitchFamily="2"/>
              </a:defRPr>
            </a:lvl4pPr>
            <a:lvl5pPr marL="2160000" marR="0" lvl="4"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5pPr>
            <a:lvl6pPr marL="2592000" marR="0" lvl="5"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6pPr>
            <a:lvl7pPr marL="3024000" marR="0" lvl="6"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7pPr>
            <a:lvl8pPr marL="3456000" marR="0" lvl="7"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8pPr>
            <a:lvl9pPr marL="3887999" marR="0" lvl="8" indent="-216000" algn="l">
              <a:spcBef>
                <a:spcPts val="0"/>
              </a:spcBef>
              <a:spcAft>
                <a:spcPts val="283"/>
              </a:spcAft>
              <a:buClr>
                <a:srgbClr val="000000"/>
              </a:buClr>
              <a:buSzPct val="45000"/>
              <a:buFont typeface="StarSymbol"/>
              <a:buChar char="●"/>
              <a:defRPr lang="es-UY" sz="2000" b="0" i="0" u="none" strike="noStrike">
                <a:ln>
                  <a:noFill/>
                </a:ln>
                <a:solidFill>
                  <a:srgbClr val="000000"/>
                </a:solidFill>
                <a:latin typeface="Albany" pitchFamily="34"/>
                <a:ea typeface="Lucida Sans Unicode" pitchFamily="2"/>
                <a:cs typeface="Tahoma" pitchFamily="2"/>
              </a:defRPr>
            </a:lvl9pPr>
          </a:lstStyle>
          <a:p>
            <a:pPr lvl="0">
              <a:lnSpc>
                <a:spcPct val="150000"/>
              </a:lnSpc>
              <a:buNone/>
            </a:pPr>
            <a:endParaRPr lang="es-ES" sz="2300" i="1" dirty="0">
              <a:cs typeface="Arial" pitchFamily="18"/>
            </a:endParaRPr>
          </a:p>
          <a:p>
            <a:pPr lvl="0">
              <a:lnSpc>
                <a:spcPct val="150000"/>
              </a:lnSpc>
            </a:pPr>
            <a:r>
              <a:rPr lang="es-ES" sz="2800" i="1" dirty="0">
                <a:cs typeface="Arial" pitchFamily="18"/>
              </a:rPr>
              <a:t>Debe tenerse presente que se cuenta con un </a:t>
            </a:r>
            <a:r>
              <a:rPr lang="es-ES" sz="2800" b="1" i="1" dirty="0">
                <a:cs typeface="Arial" pitchFamily="18"/>
              </a:rPr>
              <a:t>plazo máximo de 30 días</a:t>
            </a:r>
            <a:r>
              <a:rPr lang="es-ES" sz="2800" i="1" dirty="0">
                <a:cs typeface="Arial" pitchFamily="18"/>
              </a:rPr>
              <a:t> a partir de la fecha en la cual el acto </a:t>
            </a:r>
            <a:r>
              <a:rPr lang="es-ES" sz="2800" i="1" dirty="0" smtClean="0">
                <a:cs typeface="Arial" pitchFamily="18"/>
              </a:rPr>
              <a:t>adquirió </a:t>
            </a:r>
            <a:r>
              <a:rPr lang="es-ES" sz="2800" i="1" dirty="0">
                <a:cs typeface="Arial" pitchFamily="18"/>
              </a:rPr>
              <a:t>firmeza para efectuar su ingreso al RUPE.</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69</TotalTime>
  <Words>400</Words>
  <Application>Microsoft Office PowerPoint</Application>
  <PresentationFormat>A4 (210 x 297 mm)</PresentationFormat>
  <Paragraphs>30</Paragraphs>
  <Slides>13</Slides>
  <Notes>13</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Ángulos</vt:lpstr>
      <vt:lpstr>Diapositiva 1</vt:lpstr>
      <vt:lpstr>Diapositiva 2</vt:lpstr>
      <vt:lpstr>Diapositiva 3</vt:lpstr>
      <vt:lpstr>Diapositiva 4</vt:lpstr>
      <vt:lpstr>Diapositiva 5</vt:lpstr>
      <vt:lpstr>Diapositiva 6</vt:lpstr>
      <vt:lpstr>Diapositiva 7</vt:lpstr>
      <vt:lpstr>A tales efectos el acto administrativo que dispuso la  sanción deberá encontrarse firme, lo cual se produce: 1) por el transcurso del plazo de diez días corridos a contar desde el siguiente a la notificación sin que se presenten recursos administrativos contra el mismo.  2) En caso de impugnación, una vez agotada la vía administrativa sin que se presente demanda de anulación ante el Tribunal de lo Contencioso Administrativo, para lo cual debe consultarse a la Dirección Jurídico Notarial ( División Contencioso de Montevideo o del Interior (según corresponda)  3) Si se presentara acción de nulidad y el acto impugnado resulte confirmado (lo cual se consultará con esta Gerencia)   </vt:lpstr>
      <vt:lpstr>Diapositiva 9</vt:lpstr>
      <vt:lpstr>Ejemplos de resoluciones según el procedimiento previsto</vt:lpstr>
      <vt:lpstr>Modelo No.1</vt:lpstr>
      <vt:lpstr>ATENTO:  a lo anteriormente expuesto.</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dc:creator>
  <cp:lastModifiedBy>Manuela</cp:lastModifiedBy>
  <cp:revision>10</cp:revision>
  <dcterms:created xsi:type="dcterms:W3CDTF">2015-10-28T15:22:29Z</dcterms:created>
  <dcterms:modified xsi:type="dcterms:W3CDTF">2019-09-05T14:16:46Z</dcterms:modified>
</cp:coreProperties>
</file>