
<file path=[Content_Types].xml><?xml version="1.0" encoding="utf-8"?>
<Types xmlns="http://schemas.openxmlformats.org/package/2006/content-types">
  <Override PartName="/ppt/diagrams/data17.xml" ContentType="application/vnd.openxmlformats-officedocument.drawingml.diagramData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17.xml" ContentType="application/vnd.openxmlformats-officedocument.drawingml.diagramLayout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layout13.xml" ContentType="application/vnd.openxmlformats-officedocument.drawingml.diagramLayout+xml"/>
  <Override PartName="/ppt/diagrams/colors18.xml" ContentType="application/vnd.openxmlformats-officedocument.drawingml.diagramColors+xml"/>
  <Override PartName="/ppt/diagrams/drawing7.xml" ContentType="application/vnd.ms-office.drawingml.diagramDrawing+xml"/>
  <Override PartName="/ppt/diagrams/drawing12.xml" ContentType="application/vnd.ms-office.drawingml.diagramDrawing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drawing10.xml" ContentType="application/vnd.ms-office.drawingml.diagramDrawing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Default Extension="png" ContentType="image/png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ppt/diagrams/quickStyle18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8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drawing11.xml" ContentType="application/vnd.ms-office.drawingml.diagramDrawing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diagrams/drawing4.xml" ContentType="application/vnd.ms-office.drawingml.diagramDrawing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  <Override PartName="/ppt/diagrams/drawing9.xml" ContentType="application/vnd.ms-office.drawingml.diagramDrawing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70" r:id="rId3"/>
    <p:sldId id="271" r:id="rId4"/>
    <p:sldId id="273" r:id="rId5"/>
    <p:sldId id="280" r:id="rId6"/>
    <p:sldId id="282" r:id="rId7"/>
    <p:sldId id="290" r:id="rId8"/>
    <p:sldId id="285" r:id="rId9"/>
    <p:sldId id="269" r:id="rId10"/>
    <p:sldId id="272" r:id="rId11"/>
    <p:sldId id="268" r:id="rId12"/>
    <p:sldId id="292" r:id="rId13"/>
    <p:sldId id="286" r:id="rId14"/>
    <p:sldId id="287" r:id="rId15"/>
    <p:sldId id="275" r:id="rId16"/>
    <p:sldId id="291" r:id="rId17"/>
    <p:sldId id="276" r:id="rId18"/>
    <p:sldId id="289" r:id="rId19"/>
    <p:sldId id="283" r:id="rId20"/>
    <p:sldId id="277" r:id="rId21"/>
    <p:sldId id="278" r:id="rId22"/>
    <p:sldId id="284" r:id="rId23"/>
    <p:sldId id="281" r:id="rId24"/>
    <p:sldId id="267" r:id="rId25"/>
  </p:sldIdLst>
  <p:sldSz cx="9144000" cy="6858000" type="screen4x3"/>
  <p:notesSz cx="6858000" cy="9144000"/>
  <p:defaultTextStyle>
    <a:defPPr>
      <a:defRPr lang="es-UY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284" y="6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_rels/data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9A9D69-B05D-442D-BA4C-CADA03846CE6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FCCDB483-73E2-48E5-8345-0E838D942A6E}">
      <dgm:prSet phldrT="[Texto]">
        <dgm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dirty="0"/>
            <a:t>Una necesidad en nuestro tiempo, faltan líderes</a:t>
          </a:r>
        </a:p>
      </dgm:t>
    </dgm:pt>
    <dgm:pt modelId="{6B07D536-FB06-48B9-80E9-B5B3D2FFD4E2}" type="parTrans" cxnId="{6E84A67E-3D85-475F-B6E3-CBDFEEF212D6}">
      <dgm:prSet/>
      <dgm:spPr/>
      <dgm:t>
        <a:bodyPr/>
        <a:lstStyle/>
        <a:p>
          <a:endParaRPr lang="es-UY"/>
        </a:p>
      </dgm:t>
    </dgm:pt>
    <dgm:pt modelId="{1012D294-A5CF-47F4-8A8C-AB980BC0B532}" type="sibTrans" cxnId="{6E84A67E-3D85-475F-B6E3-CBDFEEF212D6}">
      <dgm:prSet/>
      <dgm:spPr/>
      <dgm:t>
        <a:bodyPr/>
        <a:lstStyle/>
        <a:p>
          <a:endParaRPr lang="es-UY"/>
        </a:p>
      </dgm:t>
    </dgm:pt>
    <dgm:pt modelId="{59D7780C-DEE0-4671-97BB-404C600FAADA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dirty="0"/>
            <a:t>Un enorme desafío</a:t>
          </a:r>
        </a:p>
      </dgm:t>
    </dgm:pt>
    <dgm:pt modelId="{91961EBD-5716-4540-8B58-A88DB608E11B}" type="parTrans" cxnId="{61875862-E8F5-4A00-94D3-729637DC3C76}">
      <dgm:prSet/>
      <dgm:spPr/>
      <dgm:t>
        <a:bodyPr/>
        <a:lstStyle/>
        <a:p>
          <a:endParaRPr lang="es-UY"/>
        </a:p>
      </dgm:t>
    </dgm:pt>
    <dgm:pt modelId="{B2938C4A-12C8-45A2-B638-1295042004BA}" type="sibTrans" cxnId="{61875862-E8F5-4A00-94D3-729637DC3C76}">
      <dgm:prSet/>
      <dgm:spPr/>
      <dgm:t>
        <a:bodyPr/>
        <a:lstStyle/>
        <a:p>
          <a:endParaRPr lang="es-UY"/>
        </a:p>
      </dgm:t>
    </dgm:pt>
    <dgm:pt modelId="{3AB6FB42-4216-431B-81C9-86B8E1514667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dirty="0"/>
            <a:t>Una gran responsabilidad</a:t>
          </a:r>
        </a:p>
      </dgm:t>
    </dgm:pt>
    <dgm:pt modelId="{9CCCC98B-7555-4EB8-856B-4F37931E1733}" type="parTrans" cxnId="{11532DA6-71EE-4179-9250-B86C2C86BC2B}">
      <dgm:prSet/>
      <dgm:spPr/>
      <dgm:t>
        <a:bodyPr/>
        <a:lstStyle/>
        <a:p>
          <a:endParaRPr lang="es-UY"/>
        </a:p>
      </dgm:t>
    </dgm:pt>
    <dgm:pt modelId="{184D2F48-6230-414B-B1CE-E2F20C3D9208}" type="sibTrans" cxnId="{11532DA6-71EE-4179-9250-B86C2C86BC2B}">
      <dgm:prSet/>
      <dgm:spPr/>
      <dgm:t>
        <a:bodyPr/>
        <a:lstStyle/>
        <a:p>
          <a:endParaRPr lang="es-UY"/>
        </a:p>
      </dgm:t>
    </dgm:pt>
    <dgm:pt modelId="{41B70C61-2E6E-4358-9A25-B7722CDE514E}" type="pres">
      <dgm:prSet presAssocID="{529A9D69-B05D-442D-BA4C-CADA03846CE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526E0799-12F4-498E-A3CA-71F98BBA76A7}" type="pres">
      <dgm:prSet presAssocID="{FCCDB483-73E2-48E5-8345-0E838D942A6E}" presName="parentLin" presStyleCnt="0"/>
      <dgm:spPr/>
    </dgm:pt>
    <dgm:pt modelId="{2ED8CEDA-53A0-4D9A-B606-B051F17E7983}" type="pres">
      <dgm:prSet presAssocID="{FCCDB483-73E2-48E5-8345-0E838D942A6E}" presName="parentLeftMargin" presStyleLbl="node1" presStyleIdx="0" presStyleCnt="3"/>
      <dgm:spPr/>
      <dgm:t>
        <a:bodyPr/>
        <a:lstStyle/>
        <a:p>
          <a:endParaRPr lang="es-UY"/>
        </a:p>
      </dgm:t>
    </dgm:pt>
    <dgm:pt modelId="{58682B17-1703-492D-87F6-A38DCA3EEDED}" type="pres">
      <dgm:prSet presAssocID="{FCCDB483-73E2-48E5-8345-0E838D942A6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34B81FEA-248C-4F7E-819A-821C30B7EDD6}" type="pres">
      <dgm:prSet presAssocID="{FCCDB483-73E2-48E5-8345-0E838D942A6E}" presName="negativeSpace" presStyleCnt="0"/>
      <dgm:spPr/>
    </dgm:pt>
    <dgm:pt modelId="{7DF82595-6AF4-4E71-ABBF-66B1A260E59A}" type="pres">
      <dgm:prSet presAssocID="{FCCDB483-73E2-48E5-8345-0E838D942A6E}" presName="childText" presStyleLbl="conFgAcc1" presStyleIdx="0" presStyleCnt="3">
        <dgm:presLayoutVars>
          <dgm:bulletEnabled val="1"/>
        </dgm:presLayoutVars>
      </dgm:prSet>
      <dgm:spPr/>
    </dgm:pt>
    <dgm:pt modelId="{34FEA023-9D7E-4BEC-8924-FA59D31B9373}" type="pres">
      <dgm:prSet presAssocID="{1012D294-A5CF-47F4-8A8C-AB980BC0B532}" presName="spaceBetweenRectangles" presStyleCnt="0"/>
      <dgm:spPr/>
    </dgm:pt>
    <dgm:pt modelId="{401CE83C-84CD-4B7E-8A20-0F17E18B809D}" type="pres">
      <dgm:prSet presAssocID="{59D7780C-DEE0-4671-97BB-404C600FAADA}" presName="parentLin" presStyleCnt="0"/>
      <dgm:spPr/>
    </dgm:pt>
    <dgm:pt modelId="{355604E1-2422-446A-9DAF-695D4DEDA1E4}" type="pres">
      <dgm:prSet presAssocID="{59D7780C-DEE0-4671-97BB-404C600FAADA}" presName="parentLeftMargin" presStyleLbl="node1" presStyleIdx="0" presStyleCnt="3"/>
      <dgm:spPr/>
      <dgm:t>
        <a:bodyPr/>
        <a:lstStyle/>
        <a:p>
          <a:endParaRPr lang="es-UY"/>
        </a:p>
      </dgm:t>
    </dgm:pt>
    <dgm:pt modelId="{2F874D84-0129-4539-BD35-061914C12B29}" type="pres">
      <dgm:prSet presAssocID="{59D7780C-DEE0-4671-97BB-404C600FAADA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C617B922-0308-4E19-B60C-3C1D4CE995AA}" type="pres">
      <dgm:prSet presAssocID="{59D7780C-DEE0-4671-97BB-404C600FAADA}" presName="negativeSpace" presStyleCnt="0"/>
      <dgm:spPr/>
    </dgm:pt>
    <dgm:pt modelId="{7EA0D556-E5B8-4DF4-8046-7714DBD3D9C1}" type="pres">
      <dgm:prSet presAssocID="{59D7780C-DEE0-4671-97BB-404C600FAADA}" presName="childText" presStyleLbl="conFgAcc1" presStyleIdx="1" presStyleCnt="3">
        <dgm:presLayoutVars>
          <dgm:bulletEnabled val="1"/>
        </dgm:presLayoutVars>
      </dgm:prSet>
      <dgm:spPr/>
    </dgm:pt>
    <dgm:pt modelId="{043748EA-B394-4992-8B7A-4894413F3E2F}" type="pres">
      <dgm:prSet presAssocID="{B2938C4A-12C8-45A2-B638-1295042004BA}" presName="spaceBetweenRectangles" presStyleCnt="0"/>
      <dgm:spPr/>
    </dgm:pt>
    <dgm:pt modelId="{0ED97B9C-FD78-4E79-B47A-3266DEB5A3D2}" type="pres">
      <dgm:prSet presAssocID="{3AB6FB42-4216-431B-81C9-86B8E1514667}" presName="parentLin" presStyleCnt="0"/>
      <dgm:spPr/>
    </dgm:pt>
    <dgm:pt modelId="{06163233-6CAC-414A-A17A-ABBD26C6C286}" type="pres">
      <dgm:prSet presAssocID="{3AB6FB42-4216-431B-81C9-86B8E1514667}" presName="parentLeftMargin" presStyleLbl="node1" presStyleIdx="1" presStyleCnt="3"/>
      <dgm:spPr/>
      <dgm:t>
        <a:bodyPr/>
        <a:lstStyle/>
        <a:p>
          <a:endParaRPr lang="es-UY"/>
        </a:p>
      </dgm:t>
    </dgm:pt>
    <dgm:pt modelId="{670F6E46-EA51-46F0-BE6F-51716806AB19}" type="pres">
      <dgm:prSet presAssocID="{3AB6FB42-4216-431B-81C9-86B8E1514667}" presName="parentText" presStyleLbl="node1" presStyleIdx="2" presStyleCnt="3" custLinFactNeighborY="9032">
        <dgm:presLayoutVars>
          <dgm:chMax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0B88D2B9-8B28-4489-9FEB-2DD25B0A48FD}" type="pres">
      <dgm:prSet presAssocID="{3AB6FB42-4216-431B-81C9-86B8E1514667}" presName="negativeSpace" presStyleCnt="0"/>
      <dgm:spPr/>
    </dgm:pt>
    <dgm:pt modelId="{B92D32A7-486C-4AD2-9D36-B03645A88521}" type="pres">
      <dgm:prSet presAssocID="{3AB6FB42-4216-431B-81C9-86B8E1514667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11532DA6-71EE-4179-9250-B86C2C86BC2B}" srcId="{529A9D69-B05D-442D-BA4C-CADA03846CE6}" destId="{3AB6FB42-4216-431B-81C9-86B8E1514667}" srcOrd="2" destOrd="0" parTransId="{9CCCC98B-7555-4EB8-856B-4F37931E1733}" sibTransId="{184D2F48-6230-414B-B1CE-E2F20C3D9208}"/>
    <dgm:cxn modelId="{C3231F2D-BAB0-4ED6-8B14-148E8A8256A1}" type="presOf" srcId="{3AB6FB42-4216-431B-81C9-86B8E1514667}" destId="{670F6E46-EA51-46F0-BE6F-51716806AB19}" srcOrd="1" destOrd="0" presId="urn:microsoft.com/office/officeart/2005/8/layout/list1"/>
    <dgm:cxn modelId="{C5FB064B-B0F0-46F9-8282-BDBB8EC64764}" type="presOf" srcId="{3AB6FB42-4216-431B-81C9-86B8E1514667}" destId="{06163233-6CAC-414A-A17A-ABBD26C6C286}" srcOrd="0" destOrd="0" presId="urn:microsoft.com/office/officeart/2005/8/layout/list1"/>
    <dgm:cxn modelId="{1E7309F8-BCE6-4419-8C01-1CB7F2B153F0}" type="presOf" srcId="{529A9D69-B05D-442D-BA4C-CADA03846CE6}" destId="{41B70C61-2E6E-4358-9A25-B7722CDE514E}" srcOrd="0" destOrd="0" presId="urn:microsoft.com/office/officeart/2005/8/layout/list1"/>
    <dgm:cxn modelId="{6E84A67E-3D85-475F-B6E3-CBDFEEF212D6}" srcId="{529A9D69-B05D-442D-BA4C-CADA03846CE6}" destId="{FCCDB483-73E2-48E5-8345-0E838D942A6E}" srcOrd="0" destOrd="0" parTransId="{6B07D536-FB06-48B9-80E9-B5B3D2FFD4E2}" sibTransId="{1012D294-A5CF-47F4-8A8C-AB980BC0B532}"/>
    <dgm:cxn modelId="{D70035EA-AAD0-461A-A58E-4C728F4A3A4F}" type="presOf" srcId="{FCCDB483-73E2-48E5-8345-0E838D942A6E}" destId="{58682B17-1703-492D-87F6-A38DCA3EEDED}" srcOrd="1" destOrd="0" presId="urn:microsoft.com/office/officeart/2005/8/layout/list1"/>
    <dgm:cxn modelId="{3974B870-400D-414B-A716-1484A7245694}" type="presOf" srcId="{59D7780C-DEE0-4671-97BB-404C600FAADA}" destId="{2F874D84-0129-4539-BD35-061914C12B29}" srcOrd="1" destOrd="0" presId="urn:microsoft.com/office/officeart/2005/8/layout/list1"/>
    <dgm:cxn modelId="{D4170050-8569-461F-B148-10A703B48A9C}" type="presOf" srcId="{59D7780C-DEE0-4671-97BB-404C600FAADA}" destId="{355604E1-2422-446A-9DAF-695D4DEDA1E4}" srcOrd="0" destOrd="0" presId="urn:microsoft.com/office/officeart/2005/8/layout/list1"/>
    <dgm:cxn modelId="{3F116559-CB57-4526-BEBB-03A3DE7BD703}" type="presOf" srcId="{FCCDB483-73E2-48E5-8345-0E838D942A6E}" destId="{2ED8CEDA-53A0-4D9A-B606-B051F17E7983}" srcOrd="0" destOrd="0" presId="urn:microsoft.com/office/officeart/2005/8/layout/list1"/>
    <dgm:cxn modelId="{61875862-E8F5-4A00-94D3-729637DC3C76}" srcId="{529A9D69-B05D-442D-BA4C-CADA03846CE6}" destId="{59D7780C-DEE0-4671-97BB-404C600FAADA}" srcOrd="1" destOrd="0" parTransId="{91961EBD-5716-4540-8B58-A88DB608E11B}" sibTransId="{B2938C4A-12C8-45A2-B638-1295042004BA}"/>
    <dgm:cxn modelId="{B4143290-2C17-4DCE-B592-18427B656562}" type="presParOf" srcId="{41B70C61-2E6E-4358-9A25-B7722CDE514E}" destId="{526E0799-12F4-498E-A3CA-71F98BBA76A7}" srcOrd="0" destOrd="0" presId="urn:microsoft.com/office/officeart/2005/8/layout/list1"/>
    <dgm:cxn modelId="{BACCB138-3C25-4670-869A-AF37AC3532C7}" type="presParOf" srcId="{526E0799-12F4-498E-A3CA-71F98BBA76A7}" destId="{2ED8CEDA-53A0-4D9A-B606-B051F17E7983}" srcOrd="0" destOrd="0" presId="urn:microsoft.com/office/officeart/2005/8/layout/list1"/>
    <dgm:cxn modelId="{96F6C821-0456-4FA8-9862-02EC702A5788}" type="presParOf" srcId="{526E0799-12F4-498E-A3CA-71F98BBA76A7}" destId="{58682B17-1703-492D-87F6-A38DCA3EEDED}" srcOrd="1" destOrd="0" presId="urn:microsoft.com/office/officeart/2005/8/layout/list1"/>
    <dgm:cxn modelId="{04A44935-5CB7-4EAE-B67E-EA69FD4D7EF1}" type="presParOf" srcId="{41B70C61-2E6E-4358-9A25-B7722CDE514E}" destId="{34B81FEA-248C-4F7E-819A-821C30B7EDD6}" srcOrd="1" destOrd="0" presId="urn:microsoft.com/office/officeart/2005/8/layout/list1"/>
    <dgm:cxn modelId="{BB170B96-57CB-44C0-9838-1204E22D6784}" type="presParOf" srcId="{41B70C61-2E6E-4358-9A25-B7722CDE514E}" destId="{7DF82595-6AF4-4E71-ABBF-66B1A260E59A}" srcOrd="2" destOrd="0" presId="urn:microsoft.com/office/officeart/2005/8/layout/list1"/>
    <dgm:cxn modelId="{49E8735D-2B43-4A8B-8A6A-2E53BD59A649}" type="presParOf" srcId="{41B70C61-2E6E-4358-9A25-B7722CDE514E}" destId="{34FEA023-9D7E-4BEC-8924-FA59D31B9373}" srcOrd="3" destOrd="0" presId="urn:microsoft.com/office/officeart/2005/8/layout/list1"/>
    <dgm:cxn modelId="{4D737AA6-C78D-4452-85B2-D149D82B64C9}" type="presParOf" srcId="{41B70C61-2E6E-4358-9A25-B7722CDE514E}" destId="{401CE83C-84CD-4B7E-8A20-0F17E18B809D}" srcOrd="4" destOrd="0" presId="urn:microsoft.com/office/officeart/2005/8/layout/list1"/>
    <dgm:cxn modelId="{5A7133C1-B9AA-42CB-9C9D-9FD32FDC8F5B}" type="presParOf" srcId="{401CE83C-84CD-4B7E-8A20-0F17E18B809D}" destId="{355604E1-2422-446A-9DAF-695D4DEDA1E4}" srcOrd="0" destOrd="0" presId="urn:microsoft.com/office/officeart/2005/8/layout/list1"/>
    <dgm:cxn modelId="{B5130C4B-812C-465B-9402-DBC19F6E23C3}" type="presParOf" srcId="{401CE83C-84CD-4B7E-8A20-0F17E18B809D}" destId="{2F874D84-0129-4539-BD35-061914C12B29}" srcOrd="1" destOrd="0" presId="urn:microsoft.com/office/officeart/2005/8/layout/list1"/>
    <dgm:cxn modelId="{E89790E4-0138-4EEA-B652-7905E72A8B83}" type="presParOf" srcId="{41B70C61-2E6E-4358-9A25-B7722CDE514E}" destId="{C617B922-0308-4E19-B60C-3C1D4CE995AA}" srcOrd="5" destOrd="0" presId="urn:microsoft.com/office/officeart/2005/8/layout/list1"/>
    <dgm:cxn modelId="{1C227511-20ED-4DD6-B783-078EF7B4CEFD}" type="presParOf" srcId="{41B70C61-2E6E-4358-9A25-B7722CDE514E}" destId="{7EA0D556-E5B8-4DF4-8046-7714DBD3D9C1}" srcOrd="6" destOrd="0" presId="urn:microsoft.com/office/officeart/2005/8/layout/list1"/>
    <dgm:cxn modelId="{C0A885B7-773A-4E2C-B991-A1F27413C7E5}" type="presParOf" srcId="{41B70C61-2E6E-4358-9A25-B7722CDE514E}" destId="{043748EA-B394-4992-8B7A-4894413F3E2F}" srcOrd="7" destOrd="0" presId="urn:microsoft.com/office/officeart/2005/8/layout/list1"/>
    <dgm:cxn modelId="{27EED21D-0D21-4425-9281-B288DFC1425D}" type="presParOf" srcId="{41B70C61-2E6E-4358-9A25-B7722CDE514E}" destId="{0ED97B9C-FD78-4E79-B47A-3266DEB5A3D2}" srcOrd="8" destOrd="0" presId="urn:microsoft.com/office/officeart/2005/8/layout/list1"/>
    <dgm:cxn modelId="{9185DD46-C70C-4408-8FF7-4F6876A48BED}" type="presParOf" srcId="{0ED97B9C-FD78-4E79-B47A-3266DEB5A3D2}" destId="{06163233-6CAC-414A-A17A-ABBD26C6C286}" srcOrd="0" destOrd="0" presId="urn:microsoft.com/office/officeart/2005/8/layout/list1"/>
    <dgm:cxn modelId="{D06273C8-D79F-4496-903F-D6D198AAA2B7}" type="presParOf" srcId="{0ED97B9C-FD78-4E79-B47A-3266DEB5A3D2}" destId="{670F6E46-EA51-46F0-BE6F-51716806AB19}" srcOrd="1" destOrd="0" presId="urn:microsoft.com/office/officeart/2005/8/layout/list1"/>
    <dgm:cxn modelId="{70335F12-D571-446C-874B-13A0B0596B93}" type="presParOf" srcId="{41B70C61-2E6E-4358-9A25-B7722CDE514E}" destId="{0B88D2B9-8B28-4489-9FEB-2DD25B0A48FD}" srcOrd="9" destOrd="0" presId="urn:microsoft.com/office/officeart/2005/8/layout/list1"/>
    <dgm:cxn modelId="{7DB0575C-537A-4345-B52F-B5B5746720AE}" type="presParOf" srcId="{41B70C61-2E6E-4358-9A25-B7722CDE514E}" destId="{B92D32A7-486C-4AD2-9D36-B03645A88521}" srcOrd="10" destOrd="0" presId="urn:microsoft.com/office/officeart/2005/8/layout/list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8D3986E-8A0F-4A35-9341-C876F5F05193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14DE271-DFD5-4801-A99A-7DA26966E965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dirty="0"/>
            <a:t>Creer</a:t>
          </a:r>
        </a:p>
      </dgm:t>
    </dgm:pt>
    <dgm:pt modelId="{D076BC1E-62AC-4C84-B3AA-31463EB173E5}" type="parTrans" cxnId="{CED81771-2025-44F3-97D9-66213BD8EB40}">
      <dgm:prSet/>
      <dgm:spPr/>
      <dgm:t>
        <a:bodyPr/>
        <a:lstStyle/>
        <a:p>
          <a:endParaRPr lang="es-UY"/>
        </a:p>
      </dgm:t>
    </dgm:pt>
    <dgm:pt modelId="{39BC7807-21CC-4B4B-B340-89DAAFD71F2E}" type="sibTrans" cxnId="{CED81771-2025-44F3-97D9-66213BD8EB40}">
      <dgm:prSet/>
      <dgm:spPr/>
      <dgm:t>
        <a:bodyPr/>
        <a:lstStyle/>
        <a:p>
          <a:endParaRPr lang="es-UY"/>
        </a:p>
      </dgm:t>
    </dgm:pt>
    <dgm:pt modelId="{BFC49796-B6A9-48E5-863C-B537FF9824F7}">
      <dgm:prSet phldrT="[Texto]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dirty="0"/>
            <a:t>Confiar</a:t>
          </a:r>
        </a:p>
      </dgm:t>
    </dgm:pt>
    <dgm:pt modelId="{7B82635C-D662-4EE1-85B2-277571211D12}" type="parTrans" cxnId="{B63797CB-F4BF-4F65-AD9A-7251BCE20E51}">
      <dgm:prSet/>
      <dgm:spPr/>
      <dgm:t>
        <a:bodyPr/>
        <a:lstStyle/>
        <a:p>
          <a:endParaRPr lang="es-UY"/>
        </a:p>
      </dgm:t>
    </dgm:pt>
    <dgm:pt modelId="{1A7260A7-C342-453B-A70B-34B8389E1491}" type="sibTrans" cxnId="{B63797CB-F4BF-4F65-AD9A-7251BCE20E51}">
      <dgm:prSet/>
      <dgm:spPr/>
      <dgm:t>
        <a:bodyPr/>
        <a:lstStyle/>
        <a:p>
          <a:endParaRPr lang="es-UY"/>
        </a:p>
      </dgm:t>
    </dgm:pt>
    <dgm:pt modelId="{ABCA2A95-517D-46A6-A80A-DD9769B33825}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dirty="0"/>
            <a:t>Esperar</a:t>
          </a:r>
        </a:p>
      </dgm:t>
    </dgm:pt>
    <dgm:pt modelId="{1E115653-05DF-48F3-B175-6F52ABEF7004}" type="parTrans" cxnId="{3A1AA982-010B-4A80-A0B9-476F66FEB8B4}">
      <dgm:prSet/>
      <dgm:spPr/>
      <dgm:t>
        <a:bodyPr/>
        <a:lstStyle/>
        <a:p>
          <a:endParaRPr lang="es-UY"/>
        </a:p>
      </dgm:t>
    </dgm:pt>
    <dgm:pt modelId="{E343603D-8F30-444A-9D82-D83663724AEF}" type="sibTrans" cxnId="{3A1AA982-010B-4A80-A0B9-476F66FEB8B4}">
      <dgm:prSet/>
      <dgm:spPr/>
      <dgm:t>
        <a:bodyPr/>
        <a:lstStyle/>
        <a:p>
          <a:endParaRPr lang="es-UY"/>
        </a:p>
      </dgm:t>
    </dgm:pt>
    <dgm:pt modelId="{29C4B975-36CB-4EE8-8882-41383A9903E6}" type="pres">
      <dgm:prSet presAssocID="{A8D3986E-8A0F-4A35-9341-C876F5F05193}" presName="Name0" presStyleCnt="0">
        <dgm:presLayoutVars>
          <dgm:dir/>
          <dgm:resizeHandles val="exact"/>
        </dgm:presLayoutVars>
      </dgm:prSet>
      <dgm:spPr/>
    </dgm:pt>
    <dgm:pt modelId="{AE274077-68B1-4C02-9358-05578F57AA9E}" type="pres">
      <dgm:prSet presAssocID="{114DE271-DFD5-4801-A99A-7DA26966E96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C378C028-5515-4CD5-B345-DB896A910D52}" type="pres">
      <dgm:prSet presAssocID="{39BC7807-21CC-4B4B-B340-89DAAFD71F2E}" presName="sibTrans" presStyleLbl="sibTrans2D1" presStyleIdx="0" presStyleCnt="2"/>
      <dgm:spPr/>
      <dgm:t>
        <a:bodyPr/>
        <a:lstStyle/>
        <a:p>
          <a:endParaRPr lang="es-UY"/>
        </a:p>
      </dgm:t>
    </dgm:pt>
    <dgm:pt modelId="{A89E97B7-C8CF-4B68-87E8-B07E22799797}" type="pres">
      <dgm:prSet presAssocID="{39BC7807-21CC-4B4B-B340-89DAAFD71F2E}" presName="connectorText" presStyleLbl="sibTrans2D1" presStyleIdx="0" presStyleCnt="2"/>
      <dgm:spPr/>
      <dgm:t>
        <a:bodyPr/>
        <a:lstStyle/>
        <a:p>
          <a:endParaRPr lang="es-UY"/>
        </a:p>
      </dgm:t>
    </dgm:pt>
    <dgm:pt modelId="{14A2884D-D7B5-4A95-957D-9C1180D37248}" type="pres">
      <dgm:prSet presAssocID="{BFC49796-B6A9-48E5-863C-B537FF9824F7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493762C9-3F6D-4EEF-A750-831326B6DB3A}" type="pres">
      <dgm:prSet presAssocID="{1A7260A7-C342-453B-A70B-34B8389E1491}" presName="sibTrans" presStyleLbl="sibTrans2D1" presStyleIdx="1" presStyleCnt="2"/>
      <dgm:spPr/>
      <dgm:t>
        <a:bodyPr/>
        <a:lstStyle/>
        <a:p>
          <a:endParaRPr lang="es-UY"/>
        </a:p>
      </dgm:t>
    </dgm:pt>
    <dgm:pt modelId="{42DD757B-931D-4607-98D2-B19F744811D0}" type="pres">
      <dgm:prSet presAssocID="{1A7260A7-C342-453B-A70B-34B8389E1491}" presName="connectorText" presStyleLbl="sibTrans2D1" presStyleIdx="1" presStyleCnt="2"/>
      <dgm:spPr/>
      <dgm:t>
        <a:bodyPr/>
        <a:lstStyle/>
        <a:p>
          <a:endParaRPr lang="es-UY"/>
        </a:p>
      </dgm:t>
    </dgm:pt>
    <dgm:pt modelId="{3B82E337-733E-40E8-A63E-EAD0F205067A}" type="pres">
      <dgm:prSet presAssocID="{ABCA2A95-517D-46A6-A80A-DD9769B3382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B0BCE79B-8D3F-4CDE-AEA3-8AF5D46C5823}" type="presOf" srcId="{39BC7807-21CC-4B4B-B340-89DAAFD71F2E}" destId="{C378C028-5515-4CD5-B345-DB896A910D52}" srcOrd="0" destOrd="0" presId="urn:microsoft.com/office/officeart/2005/8/layout/process1"/>
    <dgm:cxn modelId="{8A2B333C-5015-4F06-B694-4E67B102206C}" type="presOf" srcId="{114DE271-DFD5-4801-A99A-7DA26966E965}" destId="{AE274077-68B1-4C02-9358-05578F57AA9E}" srcOrd="0" destOrd="0" presId="urn:microsoft.com/office/officeart/2005/8/layout/process1"/>
    <dgm:cxn modelId="{7A3DDC09-56D3-4F1A-A6CF-7F3A74DF3297}" type="presOf" srcId="{ABCA2A95-517D-46A6-A80A-DD9769B33825}" destId="{3B82E337-733E-40E8-A63E-EAD0F205067A}" srcOrd="0" destOrd="0" presId="urn:microsoft.com/office/officeart/2005/8/layout/process1"/>
    <dgm:cxn modelId="{CED81771-2025-44F3-97D9-66213BD8EB40}" srcId="{A8D3986E-8A0F-4A35-9341-C876F5F05193}" destId="{114DE271-DFD5-4801-A99A-7DA26966E965}" srcOrd="0" destOrd="0" parTransId="{D076BC1E-62AC-4C84-B3AA-31463EB173E5}" sibTransId="{39BC7807-21CC-4B4B-B340-89DAAFD71F2E}"/>
    <dgm:cxn modelId="{FB7FE089-34C0-49DA-AEAD-6B445F080A4A}" type="presOf" srcId="{BFC49796-B6A9-48E5-863C-B537FF9824F7}" destId="{14A2884D-D7B5-4A95-957D-9C1180D37248}" srcOrd="0" destOrd="0" presId="urn:microsoft.com/office/officeart/2005/8/layout/process1"/>
    <dgm:cxn modelId="{3FD1982E-9ABC-4199-A4FC-72B9EDAC269B}" type="presOf" srcId="{39BC7807-21CC-4B4B-B340-89DAAFD71F2E}" destId="{A89E97B7-C8CF-4B68-87E8-B07E22799797}" srcOrd="1" destOrd="0" presId="urn:microsoft.com/office/officeart/2005/8/layout/process1"/>
    <dgm:cxn modelId="{A6E970A1-D014-43E1-8819-4D91FB02E1EB}" type="presOf" srcId="{1A7260A7-C342-453B-A70B-34B8389E1491}" destId="{42DD757B-931D-4607-98D2-B19F744811D0}" srcOrd="1" destOrd="0" presId="urn:microsoft.com/office/officeart/2005/8/layout/process1"/>
    <dgm:cxn modelId="{B63797CB-F4BF-4F65-AD9A-7251BCE20E51}" srcId="{A8D3986E-8A0F-4A35-9341-C876F5F05193}" destId="{BFC49796-B6A9-48E5-863C-B537FF9824F7}" srcOrd="1" destOrd="0" parTransId="{7B82635C-D662-4EE1-85B2-277571211D12}" sibTransId="{1A7260A7-C342-453B-A70B-34B8389E1491}"/>
    <dgm:cxn modelId="{F4372026-13AF-4016-AECF-C7A59DEADF13}" type="presOf" srcId="{1A7260A7-C342-453B-A70B-34B8389E1491}" destId="{493762C9-3F6D-4EEF-A750-831326B6DB3A}" srcOrd="0" destOrd="0" presId="urn:microsoft.com/office/officeart/2005/8/layout/process1"/>
    <dgm:cxn modelId="{C3CC50C8-8EEC-4E48-9EA6-68D54BBBE8C0}" type="presOf" srcId="{A8D3986E-8A0F-4A35-9341-C876F5F05193}" destId="{29C4B975-36CB-4EE8-8882-41383A9903E6}" srcOrd="0" destOrd="0" presId="urn:microsoft.com/office/officeart/2005/8/layout/process1"/>
    <dgm:cxn modelId="{3A1AA982-010B-4A80-A0B9-476F66FEB8B4}" srcId="{A8D3986E-8A0F-4A35-9341-C876F5F05193}" destId="{ABCA2A95-517D-46A6-A80A-DD9769B33825}" srcOrd="2" destOrd="0" parTransId="{1E115653-05DF-48F3-B175-6F52ABEF7004}" sibTransId="{E343603D-8F30-444A-9D82-D83663724AEF}"/>
    <dgm:cxn modelId="{0558819E-7818-49FA-AFEE-BC597584A3DF}" type="presParOf" srcId="{29C4B975-36CB-4EE8-8882-41383A9903E6}" destId="{AE274077-68B1-4C02-9358-05578F57AA9E}" srcOrd="0" destOrd="0" presId="urn:microsoft.com/office/officeart/2005/8/layout/process1"/>
    <dgm:cxn modelId="{60040689-4EFC-4434-9689-A59816D8BA02}" type="presParOf" srcId="{29C4B975-36CB-4EE8-8882-41383A9903E6}" destId="{C378C028-5515-4CD5-B345-DB896A910D52}" srcOrd="1" destOrd="0" presId="urn:microsoft.com/office/officeart/2005/8/layout/process1"/>
    <dgm:cxn modelId="{A5BA12D5-8DDE-4F7E-BC30-DAD8458AF684}" type="presParOf" srcId="{C378C028-5515-4CD5-B345-DB896A910D52}" destId="{A89E97B7-C8CF-4B68-87E8-B07E22799797}" srcOrd="0" destOrd="0" presId="urn:microsoft.com/office/officeart/2005/8/layout/process1"/>
    <dgm:cxn modelId="{16540068-30BB-4EA0-88ED-3251C953E6FB}" type="presParOf" srcId="{29C4B975-36CB-4EE8-8882-41383A9903E6}" destId="{14A2884D-D7B5-4A95-957D-9C1180D37248}" srcOrd="2" destOrd="0" presId="urn:microsoft.com/office/officeart/2005/8/layout/process1"/>
    <dgm:cxn modelId="{3FCFA314-4A9D-46FA-9762-0A91D033F057}" type="presParOf" srcId="{29C4B975-36CB-4EE8-8882-41383A9903E6}" destId="{493762C9-3F6D-4EEF-A750-831326B6DB3A}" srcOrd="3" destOrd="0" presId="urn:microsoft.com/office/officeart/2005/8/layout/process1"/>
    <dgm:cxn modelId="{8888AAFC-B46B-4321-99EE-923875B4AE05}" type="presParOf" srcId="{493762C9-3F6D-4EEF-A750-831326B6DB3A}" destId="{42DD757B-931D-4607-98D2-B19F744811D0}" srcOrd="0" destOrd="0" presId="urn:microsoft.com/office/officeart/2005/8/layout/process1"/>
    <dgm:cxn modelId="{248AD140-638C-4DF1-80DE-C01CA051322B}" type="presParOf" srcId="{29C4B975-36CB-4EE8-8882-41383A9903E6}" destId="{3B82E337-733E-40E8-A63E-EAD0F205067A}" srcOrd="4" destOrd="0" presId="urn:microsoft.com/office/officeart/2005/8/layout/process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566BF692-CA87-407E-B988-5E03664D41CC}" type="doc">
      <dgm:prSet loTypeId="urn:microsoft.com/office/officeart/2005/8/layout/vList2" loCatId="list" qsTypeId="urn:microsoft.com/office/officeart/2005/8/quickstyle/simple1" qsCatId="simple" csTypeId="urn:microsoft.com/office/officeart/2005/8/colors/accent4_2" csCatId="accent4" phldr="1"/>
      <dgm:spPr/>
      <dgm:t>
        <a:bodyPr/>
        <a:lstStyle/>
        <a:p>
          <a:endParaRPr lang="es-UY"/>
        </a:p>
      </dgm:t>
    </dgm:pt>
    <dgm:pt modelId="{DF27E5C3-6E15-483E-9A14-EF73D64C6C59}">
      <dgm:prSet phldrT="[Texto]"/>
      <dgm:spPr/>
      <dgm:t>
        <a:bodyPr/>
        <a:lstStyle/>
        <a:p>
          <a:pPr algn="ctr"/>
          <a:r>
            <a:rPr lang="es-UY" dirty="0" smtClean="0"/>
            <a:t>Hacer</a:t>
          </a:r>
          <a:endParaRPr lang="es-UY" dirty="0"/>
        </a:p>
      </dgm:t>
    </dgm:pt>
    <dgm:pt modelId="{46FCFFA5-7738-4F16-A160-198496636B42}" type="parTrans" cxnId="{240CE286-BC26-46A7-A7AC-A25D671019D0}">
      <dgm:prSet/>
      <dgm:spPr/>
      <dgm:t>
        <a:bodyPr/>
        <a:lstStyle/>
        <a:p>
          <a:endParaRPr lang="es-UY"/>
        </a:p>
      </dgm:t>
    </dgm:pt>
    <dgm:pt modelId="{FB030416-B029-48F2-BBAC-2C0DAD3392F9}" type="sibTrans" cxnId="{240CE286-BC26-46A7-A7AC-A25D671019D0}">
      <dgm:prSet/>
      <dgm:spPr/>
      <dgm:t>
        <a:bodyPr/>
        <a:lstStyle/>
        <a:p>
          <a:endParaRPr lang="es-UY"/>
        </a:p>
      </dgm:t>
    </dgm:pt>
    <dgm:pt modelId="{9D5B096A-9F05-4564-B5B6-9E94BF2C1854}">
      <dgm:prSet phldrT="[Texto]" phldr="1"/>
      <dgm:spPr/>
      <dgm:t>
        <a:bodyPr/>
        <a:lstStyle/>
        <a:p>
          <a:endParaRPr lang="es-UY"/>
        </a:p>
      </dgm:t>
    </dgm:pt>
    <dgm:pt modelId="{7D4A9210-BCC1-40E0-ADDE-A0EC2FEED752}" type="parTrans" cxnId="{4EF73DDC-5BA6-45F5-AD5C-E0A6422E9F79}">
      <dgm:prSet/>
      <dgm:spPr/>
      <dgm:t>
        <a:bodyPr/>
        <a:lstStyle/>
        <a:p>
          <a:endParaRPr lang="es-UY"/>
        </a:p>
      </dgm:t>
    </dgm:pt>
    <dgm:pt modelId="{6E28196E-5628-410C-AE87-6970D2453409}" type="sibTrans" cxnId="{4EF73DDC-5BA6-45F5-AD5C-E0A6422E9F79}">
      <dgm:prSet/>
      <dgm:spPr/>
      <dgm:t>
        <a:bodyPr/>
        <a:lstStyle/>
        <a:p>
          <a:endParaRPr lang="es-UY"/>
        </a:p>
      </dgm:t>
    </dgm:pt>
    <dgm:pt modelId="{6D96AD70-8FB7-4B4E-A18A-672FDE838A34}" type="pres">
      <dgm:prSet presAssocID="{566BF692-CA87-407E-B988-5E03664D41CC}" presName="linear" presStyleCnt="0">
        <dgm:presLayoutVars>
          <dgm:animLvl val="lvl"/>
          <dgm:resizeHandles val="exact"/>
        </dgm:presLayoutVars>
      </dgm:prSet>
      <dgm:spPr/>
    </dgm:pt>
    <dgm:pt modelId="{D28B8CDA-454D-49BA-BE73-3EFBF2A811C4}" type="pres">
      <dgm:prSet presAssocID="{DF27E5C3-6E15-483E-9A14-EF73D64C6C5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B07E1656-801D-4C7E-AD9A-C86C71176098}" type="pres">
      <dgm:prSet presAssocID="{DF27E5C3-6E15-483E-9A14-EF73D64C6C5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240CE286-BC26-46A7-A7AC-A25D671019D0}" srcId="{566BF692-CA87-407E-B988-5E03664D41CC}" destId="{DF27E5C3-6E15-483E-9A14-EF73D64C6C59}" srcOrd="0" destOrd="0" parTransId="{46FCFFA5-7738-4F16-A160-198496636B42}" sibTransId="{FB030416-B029-48F2-BBAC-2C0DAD3392F9}"/>
    <dgm:cxn modelId="{ECC59191-02B3-4A59-9A97-B3C448848CAB}" type="presOf" srcId="{566BF692-CA87-407E-B988-5E03664D41CC}" destId="{6D96AD70-8FB7-4B4E-A18A-672FDE838A34}" srcOrd="0" destOrd="0" presId="urn:microsoft.com/office/officeart/2005/8/layout/vList2"/>
    <dgm:cxn modelId="{4097F2B1-2E80-41F0-82D3-E184FE1373F7}" type="presOf" srcId="{9D5B096A-9F05-4564-B5B6-9E94BF2C1854}" destId="{B07E1656-801D-4C7E-AD9A-C86C71176098}" srcOrd="0" destOrd="0" presId="urn:microsoft.com/office/officeart/2005/8/layout/vList2"/>
    <dgm:cxn modelId="{48240B25-BBB8-44B8-81D6-1D7A8FA9A275}" type="presOf" srcId="{DF27E5C3-6E15-483E-9A14-EF73D64C6C59}" destId="{D28B8CDA-454D-49BA-BE73-3EFBF2A811C4}" srcOrd="0" destOrd="0" presId="urn:microsoft.com/office/officeart/2005/8/layout/vList2"/>
    <dgm:cxn modelId="{4EF73DDC-5BA6-45F5-AD5C-E0A6422E9F79}" srcId="{DF27E5C3-6E15-483E-9A14-EF73D64C6C59}" destId="{9D5B096A-9F05-4564-B5B6-9E94BF2C1854}" srcOrd="0" destOrd="0" parTransId="{7D4A9210-BCC1-40E0-ADDE-A0EC2FEED752}" sibTransId="{6E28196E-5628-410C-AE87-6970D2453409}"/>
    <dgm:cxn modelId="{AED4E28E-FB04-427C-97B5-B6E4BE8ECA8F}" type="presParOf" srcId="{6D96AD70-8FB7-4B4E-A18A-672FDE838A34}" destId="{D28B8CDA-454D-49BA-BE73-3EFBF2A811C4}" srcOrd="0" destOrd="0" presId="urn:microsoft.com/office/officeart/2005/8/layout/vList2"/>
    <dgm:cxn modelId="{A11E879E-7921-4516-AD62-2698F9C8AAB0}" type="presParOf" srcId="{6D96AD70-8FB7-4B4E-A18A-672FDE838A34}" destId="{B07E1656-801D-4C7E-AD9A-C86C71176098}" srcOrd="1" destOrd="0" presId="urn:microsoft.com/office/officeart/2005/8/layout/vList2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BC0DC40-332E-47ED-9EA9-6719570DA28C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F855B0FC-AD6B-4F23-9463-C8536C7193B9}">
      <dgm:prSet phldrT="[Texto]" phldr="1"/>
      <dgm:spPr/>
      <dgm:t>
        <a:bodyPr/>
        <a:lstStyle/>
        <a:p>
          <a:endParaRPr lang="es-UY"/>
        </a:p>
      </dgm:t>
    </dgm:pt>
    <dgm:pt modelId="{9EFB69A8-1F8D-4C8E-86CB-1394D0628C47}" type="parTrans" cxnId="{C6413085-3F06-4478-8DC1-12CA4C1874A5}">
      <dgm:prSet/>
      <dgm:spPr/>
      <dgm:t>
        <a:bodyPr/>
        <a:lstStyle/>
        <a:p>
          <a:endParaRPr lang="es-UY"/>
        </a:p>
      </dgm:t>
    </dgm:pt>
    <dgm:pt modelId="{7CB8AD8B-8BE6-4857-A156-262F0809CD8A}" type="sibTrans" cxnId="{C6413085-3F06-4478-8DC1-12CA4C1874A5}">
      <dgm:prSet/>
      <dgm:spPr/>
      <dgm:t>
        <a:bodyPr/>
        <a:lstStyle/>
        <a:p>
          <a:endParaRPr lang="es-UY"/>
        </a:p>
      </dgm:t>
    </dgm:pt>
    <dgm:pt modelId="{0004A5F6-D7C3-48E9-A5D2-81A69BBCF267}">
      <dgm:prSet phldrT="[Texto]"/>
      <dgm:spPr/>
      <dgm:t>
        <a:bodyPr/>
        <a:lstStyle/>
        <a:p>
          <a:r>
            <a:rPr lang="es-UY" dirty="0"/>
            <a:t>Visión – Metas – Objetivos claros</a:t>
          </a:r>
        </a:p>
      </dgm:t>
    </dgm:pt>
    <dgm:pt modelId="{2FAB760D-1FBD-467B-A1A0-89260544448A}" type="parTrans" cxnId="{79F04037-330C-4BB3-8C2A-2A70B1350607}">
      <dgm:prSet/>
      <dgm:spPr/>
      <dgm:t>
        <a:bodyPr/>
        <a:lstStyle/>
        <a:p>
          <a:endParaRPr lang="es-UY"/>
        </a:p>
      </dgm:t>
    </dgm:pt>
    <dgm:pt modelId="{831B868D-D1F1-401A-B7D1-48F5787254F8}" type="sibTrans" cxnId="{79F04037-330C-4BB3-8C2A-2A70B1350607}">
      <dgm:prSet/>
      <dgm:spPr/>
      <dgm:t>
        <a:bodyPr/>
        <a:lstStyle/>
        <a:p>
          <a:endParaRPr lang="es-UY"/>
        </a:p>
      </dgm:t>
    </dgm:pt>
    <dgm:pt modelId="{AD61F51E-8D3F-42B1-AEA9-A204938BB5C4}">
      <dgm:prSet phldrT="[Texto]" phldr="1"/>
      <dgm:spPr/>
      <dgm:t>
        <a:bodyPr/>
        <a:lstStyle/>
        <a:p>
          <a:endParaRPr lang="es-UY"/>
        </a:p>
      </dgm:t>
    </dgm:pt>
    <dgm:pt modelId="{56A4DF98-CEA5-438B-8B0D-0D3D115A783F}" type="parTrans" cxnId="{4CFA5485-D71A-4CB1-B3EC-D870B1773BAC}">
      <dgm:prSet/>
      <dgm:spPr/>
      <dgm:t>
        <a:bodyPr/>
        <a:lstStyle/>
        <a:p>
          <a:endParaRPr lang="es-UY"/>
        </a:p>
      </dgm:t>
    </dgm:pt>
    <dgm:pt modelId="{3D856C30-AC65-4125-928C-847F464E976A}" type="sibTrans" cxnId="{4CFA5485-D71A-4CB1-B3EC-D870B1773BAC}">
      <dgm:prSet/>
      <dgm:spPr/>
      <dgm:t>
        <a:bodyPr/>
        <a:lstStyle/>
        <a:p>
          <a:endParaRPr lang="es-UY"/>
        </a:p>
      </dgm:t>
    </dgm:pt>
    <dgm:pt modelId="{7B12685D-8993-47B2-8A30-F3208E0B9ED0}">
      <dgm:prSet phldrT="[Texto]"/>
      <dgm:spPr/>
      <dgm:t>
        <a:bodyPr/>
        <a:lstStyle/>
        <a:p>
          <a:r>
            <a:rPr lang="es-UY" dirty="0" smtClean="0"/>
            <a:t>Autoconocimiento</a:t>
          </a:r>
          <a:endParaRPr lang="es-UY" dirty="0"/>
        </a:p>
      </dgm:t>
    </dgm:pt>
    <dgm:pt modelId="{23B8EDF5-199A-4371-B2FE-D338364FACC3}" type="parTrans" cxnId="{1A149ECF-B11B-4A04-B159-8871ED435D4C}">
      <dgm:prSet/>
      <dgm:spPr/>
      <dgm:t>
        <a:bodyPr/>
        <a:lstStyle/>
        <a:p>
          <a:endParaRPr lang="es-UY"/>
        </a:p>
      </dgm:t>
    </dgm:pt>
    <dgm:pt modelId="{234BB262-E6C3-4D66-A703-5F5B695AAF15}" type="sibTrans" cxnId="{1A149ECF-B11B-4A04-B159-8871ED435D4C}">
      <dgm:prSet/>
      <dgm:spPr/>
      <dgm:t>
        <a:bodyPr/>
        <a:lstStyle/>
        <a:p>
          <a:endParaRPr lang="es-UY"/>
        </a:p>
      </dgm:t>
    </dgm:pt>
    <dgm:pt modelId="{144608B3-BD31-4FD0-9AA6-1C9975E23E82}">
      <dgm:prSet phldrT="[Texto]" phldr="1"/>
      <dgm:spPr/>
      <dgm:t>
        <a:bodyPr/>
        <a:lstStyle/>
        <a:p>
          <a:endParaRPr lang="es-UY"/>
        </a:p>
      </dgm:t>
    </dgm:pt>
    <dgm:pt modelId="{715A089C-3032-4BAF-A32B-953F66EAB5E2}" type="parTrans" cxnId="{FCB66AD3-C89C-42DD-8301-AD5626206437}">
      <dgm:prSet/>
      <dgm:spPr/>
      <dgm:t>
        <a:bodyPr/>
        <a:lstStyle/>
        <a:p>
          <a:endParaRPr lang="es-UY"/>
        </a:p>
      </dgm:t>
    </dgm:pt>
    <dgm:pt modelId="{384D97E6-FBB5-46A3-9071-6B10DD11F06D}" type="sibTrans" cxnId="{FCB66AD3-C89C-42DD-8301-AD5626206437}">
      <dgm:prSet/>
      <dgm:spPr/>
      <dgm:t>
        <a:bodyPr/>
        <a:lstStyle/>
        <a:p>
          <a:endParaRPr lang="es-UY"/>
        </a:p>
      </dgm:t>
    </dgm:pt>
    <dgm:pt modelId="{F60C10E9-3EC1-4147-9185-5786B24DED5C}">
      <dgm:prSet phldrT="[Texto]"/>
      <dgm:spPr/>
      <dgm:t>
        <a:bodyPr/>
        <a:lstStyle/>
        <a:p>
          <a:r>
            <a:rPr lang="es-UY" dirty="0"/>
            <a:t>Método de trabajo - Orden</a:t>
          </a:r>
        </a:p>
      </dgm:t>
    </dgm:pt>
    <dgm:pt modelId="{5D34715F-72D3-4EA2-B99D-29BC08810A8A}" type="parTrans" cxnId="{25B68176-F87D-4EEB-BDF3-68023696DDFB}">
      <dgm:prSet/>
      <dgm:spPr/>
      <dgm:t>
        <a:bodyPr/>
        <a:lstStyle/>
        <a:p>
          <a:endParaRPr lang="es-UY"/>
        </a:p>
      </dgm:t>
    </dgm:pt>
    <dgm:pt modelId="{86654569-70D5-44BA-AC53-65C810A04D04}" type="sibTrans" cxnId="{25B68176-F87D-4EEB-BDF3-68023696DDFB}">
      <dgm:prSet/>
      <dgm:spPr/>
      <dgm:t>
        <a:bodyPr/>
        <a:lstStyle/>
        <a:p>
          <a:endParaRPr lang="es-UY"/>
        </a:p>
      </dgm:t>
    </dgm:pt>
    <dgm:pt modelId="{42845B16-F1CF-48F8-9B87-40D986187C26}" type="pres">
      <dgm:prSet presAssocID="{9BC0DC40-332E-47ED-9EA9-6719570DA28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UY"/>
        </a:p>
      </dgm:t>
    </dgm:pt>
    <dgm:pt modelId="{D5319F03-9C46-4294-B640-F31F4EFBB50E}" type="pres">
      <dgm:prSet presAssocID="{F855B0FC-AD6B-4F23-9463-C8536C7193B9}" presName="parenttextcomposite" presStyleCnt="0"/>
      <dgm:spPr/>
    </dgm:pt>
    <dgm:pt modelId="{44E2C972-C9DC-4D8F-BF89-6BE1A35B8C40}" type="pres">
      <dgm:prSet presAssocID="{F855B0FC-AD6B-4F23-9463-C8536C7193B9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049C5D85-0CA6-4CDF-8998-54D474F86EDB}" type="pres">
      <dgm:prSet presAssocID="{F855B0FC-AD6B-4F23-9463-C8536C7193B9}" presName="composite" presStyleCnt="0"/>
      <dgm:spPr/>
    </dgm:pt>
    <dgm:pt modelId="{E8BE2DBF-F7B3-4879-9A2D-137AAAC4B0A5}" type="pres">
      <dgm:prSet presAssocID="{F855B0FC-AD6B-4F23-9463-C8536C7193B9}" presName="chevron1" presStyleLbl="alignNode1" presStyleIdx="0" presStyleCnt="21"/>
      <dgm:spPr/>
    </dgm:pt>
    <dgm:pt modelId="{EE3694E4-4927-4A41-802A-D1528A74FB9E}" type="pres">
      <dgm:prSet presAssocID="{F855B0FC-AD6B-4F23-9463-C8536C7193B9}" presName="chevron2" presStyleLbl="alignNode1" presStyleIdx="1" presStyleCnt="21"/>
      <dgm:spPr/>
    </dgm:pt>
    <dgm:pt modelId="{16A2A5B9-F9A6-4339-B4A4-92D1DEC6AF56}" type="pres">
      <dgm:prSet presAssocID="{F855B0FC-AD6B-4F23-9463-C8536C7193B9}" presName="chevron3" presStyleLbl="alignNode1" presStyleIdx="2" presStyleCnt="21"/>
      <dgm:spPr/>
    </dgm:pt>
    <dgm:pt modelId="{2FAA81FA-91BC-435A-B72D-4BC31F7BE648}" type="pres">
      <dgm:prSet presAssocID="{F855B0FC-AD6B-4F23-9463-C8536C7193B9}" presName="chevron4" presStyleLbl="alignNode1" presStyleIdx="3" presStyleCnt="21"/>
      <dgm:spPr/>
    </dgm:pt>
    <dgm:pt modelId="{F71AC4BD-E08C-48A9-A6CC-69CA86CF5396}" type="pres">
      <dgm:prSet presAssocID="{F855B0FC-AD6B-4F23-9463-C8536C7193B9}" presName="chevron5" presStyleLbl="alignNode1" presStyleIdx="4" presStyleCnt="21"/>
      <dgm:spPr/>
    </dgm:pt>
    <dgm:pt modelId="{1C2D6701-D7EE-4253-9196-E3E25571F30A}" type="pres">
      <dgm:prSet presAssocID="{F855B0FC-AD6B-4F23-9463-C8536C7193B9}" presName="chevron6" presStyleLbl="alignNode1" presStyleIdx="5" presStyleCnt="21"/>
      <dgm:spPr/>
    </dgm:pt>
    <dgm:pt modelId="{63BA55C8-B08E-4E02-B4A4-D20AD55F9778}" type="pres">
      <dgm:prSet presAssocID="{F855B0FC-AD6B-4F23-9463-C8536C7193B9}" presName="chevron7" presStyleLbl="alignNode1" presStyleIdx="6" presStyleCnt="21"/>
      <dgm:spPr/>
    </dgm:pt>
    <dgm:pt modelId="{71484A42-3718-47DB-B041-DBCA6A0E25C6}" type="pres">
      <dgm:prSet presAssocID="{F855B0FC-AD6B-4F23-9463-C8536C7193B9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5FFE4DF6-F0EE-4FA8-B390-37B6D53DAAE6}" type="pres">
      <dgm:prSet presAssocID="{7CB8AD8B-8BE6-4857-A156-262F0809CD8A}" presName="sibTrans" presStyleCnt="0"/>
      <dgm:spPr/>
    </dgm:pt>
    <dgm:pt modelId="{DB05A2DD-DD2A-405A-8E94-6B4BDC69F1A0}" type="pres">
      <dgm:prSet presAssocID="{AD61F51E-8D3F-42B1-AEA9-A204938BB5C4}" presName="parenttextcomposite" presStyleCnt="0"/>
      <dgm:spPr/>
    </dgm:pt>
    <dgm:pt modelId="{2BD64BA8-FD11-485B-9F4D-904A4EA824E0}" type="pres">
      <dgm:prSet presAssocID="{AD61F51E-8D3F-42B1-AEA9-A204938BB5C4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B97691CD-C0B1-47C8-8791-535E69B745C5}" type="pres">
      <dgm:prSet presAssocID="{AD61F51E-8D3F-42B1-AEA9-A204938BB5C4}" presName="composite" presStyleCnt="0"/>
      <dgm:spPr/>
    </dgm:pt>
    <dgm:pt modelId="{1814BAEA-90C6-4296-9674-313521EBAF2A}" type="pres">
      <dgm:prSet presAssocID="{AD61F51E-8D3F-42B1-AEA9-A204938BB5C4}" presName="chevron1" presStyleLbl="alignNode1" presStyleIdx="7" presStyleCnt="21"/>
      <dgm:spPr/>
    </dgm:pt>
    <dgm:pt modelId="{1A63E835-DA53-43D4-92B5-FA90EEC0D15D}" type="pres">
      <dgm:prSet presAssocID="{AD61F51E-8D3F-42B1-AEA9-A204938BB5C4}" presName="chevron2" presStyleLbl="alignNode1" presStyleIdx="8" presStyleCnt="21"/>
      <dgm:spPr/>
    </dgm:pt>
    <dgm:pt modelId="{3B68D49E-DB96-4710-8B54-2D7E8EDD900D}" type="pres">
      <dgm:prSet presAssocID="{AD61F51E-8D3F-42B1-AEA9-A204938BB5C4}" presName="chevron3" presStyleLbl="alignNode1" presStyleIdx="9" presStyleCnt="21"/>
      <dgm:spPr/>
    </dgm:pt>
    <dgm:pt modelId="{5FED1B45-352C-47CD-9EEE-BB8D351E34D7}" type="pres">
      <dgm:prSet presAssocID="{AD61F51E-8D3F-42B1-AEA9-A204938BB5C4}" presName="chevron4" presStyleLbl="alignNode1" presStyleIdx="10" presStyleCnt="21"/>
      <dgm:spPr/>
    </dgm:pt>
    <dgm:pt modelId="{6854FEF5-36E0-4BAB-837E-C3C48986DF48}" type="pres">
      <dgm:prSet presAssocID="{AD61F51E-8D3F-42B1-AEA9-A204938BB5C4}" presName="chevron5" presStyleLbl="alignNode1" presStyleIdx="11" presStyleCnt="21"/>
      <dgm:spPr/>
    </dgm:pt>
    <dgm:pt modelId="{4137C380-5A7B-46C3-B1C9-0F1C839C4A66}" type="pres">
      <dgm:prSet presAssocID="{AD61F51E-8D3F-42B1-AEA9-A204938BB5C4}" presName="chevron6" presStyleLbl="alignNode1" presStyleIdx="12" presStyleCnt="21"/>
      <dgm:spPr/>
    </dgm:pt>
    <dgm:pt modelId="{F49EFF77-4238-41B9-BD39-AC9B7C7C2620}" type="pres">
      <dgm:prSet presAssocID="{AD61F51E-8D3F-42B1-AEA9-A204938BB5C4}" presName="chevron7" presStyleLbl="alignNode1" presStyleIdx="13" presStyleCnt="21"/>
      <dgm:spPr/>
    </dgm:pt>
    <dgm:pt modelId="{A1D587C4-6B8D-47DC-BE98-2C0CFB7A2E84}" type="pres">
      <dgm:prSet presAssocID="{AD61F51E-8D3F-42B1-AEA9-A204938BB5C4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844F3031-D097-4E9D-916D-8D22C6671425}" type="pres">
      <dgm:prSet presAssocID="{3D856C30-AC65-4125-928C-847F464E976A}" presName="sibTrans" presStyleCnt="0"/>
      <dgm:spPr/>
    </dgm:pt>
    <dgm:pt modelId="{66AB8A49-44C3-41D0-AA18-E41DED85FF31}" type="pres">
      <dgm:prSet presAssocID="{144608B3-BD31-4FD0-9AA6-1C9975E23E82}" presName="parenttextcomposite" presStyleCnt="0"/>
      <dgm:spPr/>
    </dgm:pt>
    <dgm:pt modelId="{93731445-487E-488B-9DF8-EAE5565EDCC7}" type="pres">
      <dgm:prSet presAssocID="{144608B3-BD31-4FD0-9AA6-1C9975E23E8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3826892C-9487-4A99-BDED-257601E47603}" type="pres">
      <dgm:prSet presAssocID="{144608B3-BD31-4FD0-9AA6-1C9975E23E82}" presName="composite" presStyleCnt="0"/>
      <dgm:spPr/>
    </dgm:pt>
    <dgm:pt modelId="{B9583431-64D5-45F7-977A-7C8E2F82CD1D}" type="pres">
      <dgm:prSet presAssocID="{144608B3-BD31-4FD0-9AA6-1C9975E23E82}" presName="chevron1" presStyleLbl="alignNode1" presStyleIdx="14" presStyleCnt="21"/>
      <dgm:spPr/>
    </dgm:pt>
    <dgm:pt modelId="{D1FCCBF5-D82B-49F6-9843-AA3E92CABC10}" type="pres">
      <dgm:prSet presAssocID="{144608B3-BD31-4FD0-9AA6-1C9975E23E82}" presName="chevron2" presStyleLbl="alignNode1" presStyleIdx="15" presStyleCnt="21"/>
      <dgm:spPr/>
    </dgm:pt>
    <dgm:pt modelId="{950CDF19-DC18-4BE8-919C-F8C7DDC1804F}" type="pres">
      <dgm:prSet presAssocID="{144608B3-BD31-4FD0-9AA6-1C9975E23E82}" presName="chevron3" presStyleLbl="alignNode1" presStyleIdx="16" presStyleCnt="21"/>
      <dgm:spPr/>
    </dgm:pt>
    <dgm:pt modelId="{F56BCB60-EC32-4F4F-9F4E-5A9C74B946F3}" type="pres">
      <dgm:prSet presAssocID="{144608B3-BD31-4FD0-9AA6-1C9975E23E82}" presName="chevron4" presStyleLbl="alignNode1" presStyleIdx="17" presStyleCnt="21"/>
      <dgm:spPr/>
    </dgm:pt>
    <dgm:pt modelId="{A901B4AA-00BC-4DFB-9AF0-DFBA44B7EA1A}" type="pres">
      <dgm:prSet presAssocID="{144608B3-BD31-4FD0-9AA6-1C9975E23E82}" presName="chevron5" presStyleLbl="alignNode1" presStyleIdx="18" presStyleCnt="21"/>
      <dgm:spPr/>
    </dgm:pt>
    <dgm:pt modelId="{E51225B5-D26A-479C-BAC8-7C7752E6ED34}" type="pres">
      <dgm:prSet presAssocID="{144608B3-BD31-4FD0-9AA6-1C9975E23E82}" presName="chevron6" presStyleLbl="alignNode1" presStyleIdx="19" presStyleCnt="21"/>
      <dgm:spPr/>
    </dgm:pt>
    <dgm:pt modelId="{509285C9-67DA-469E-A6B1-59592264ACA1}" type="pres">
      <dgm:prSet presAssocID="{144608B3-BD31-4FD0-9AA6-1C9975E23E82}" presName="chevron7" presStyleLbl="alignNode1" presStyleIdx="20" presStyleCnt="21"/>
      <dgm:spPr/>
    </dgm:pt>
    <dgm:pt modelId="{7A7F8678-1FCF-44A3-92A4-47AA6432A19B}" type="pres">
      <dgm:prSet presAssocID="{144608B3-BD31-4FD0-9AA6-1C9975E23E8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1A149ECF-B11B-4A04-B159-8871ED435D4C}" srcId="{AD61F51E-8D3F-42B1-AEA9-A204938BB5C4}" destId="{7B12685D-8993-47B2-8A30-F3208E0B9ED0}" srcOrd="0" destOrd="0" parTransId="{23B8EDF5-199A-4371-B2FE-D338364FACC3}" sibTransId="{234BB262-E6C3-4D66-A703-5F5B695AAF15}"/>
    <dgm:cxn modelId="{06108580-0AA8-44D5-A959-EAB2F70E0B5C}" type="presOf" srcId="{AD61F51E-8D3F-42B1-AEA9-A204938BB5C4}" destId="{2BD64BA8-FD11-485B-9F4D-904A4EA824E0}" srcOrd="0" destOrd="0" presId="urn:microsoft.com/office/officeart/2008/layout/VerticalAccentList"/>
    <dgm:cxn modelId="{DECA43CE-89BB-45B8-B71D-2B2B6397525D}" type="presOf" srcId="{F855B0FC-AD6B-4F23-9463-C8536C7193B9}" destId="{44E2C972-C9DC-4D8F-BF89-6BE1A35B8C40}" srcOrd="0" destOrd="0" presId="urn:microsoft.com/office/officeart/2008/layout/VerticalAccentList"/>
    <dgm:cxn modelId="{758E8E45-72CB-4514-BBA1-E543EC6BFFB3}" type="presOf" srcId="{0004A5F6-D7C3-48E9-A5D2-81A69BBCF267}" destId="{71484A42-3718-47DB-B041-DBCA6A0E25C6}" srcOrd="0" destOrd="0" presId="urn:microsoft.com/office/officeart/2008/layout/VerticalAccentList"/>
    <dgm:cxn modelId="{362D69DE-6B9D-449A-AB30-724D6BA7AF05}" type="presOf" srcId="{144608B3-BD31-4FD0-9AA6-1C9975E23E82}" destId="{93731445-487E-488B-9DF8-EAE5565EDCC7}" srcOrd="0" destOrd="0" presId="urn:microsoft.com/office/officeart/2008/layout/VerticalAccentList"/>
    <dgm:cxn modelId="{79F04037-330C-4BB3-8C2A-2A70B1350607}" srcId="{F855B0FC-AD6B-4F23-9463-C8536C7193B9}" destId="{0004A5F6-D7C3-48E9-A5D2-81A69BBCF267}" srcOrd="0" destOrd="0" parTransId="{2FAB760D-1FBD-467B-A1A0-89260544448A}" sibTransId="{831B868D-D1F1-401A-B7D1-48F5787254F8}"/>
    <dgm:cxn modelId="{25B68176-F87D-4EEB-BDF3-68023696DDFB}" srcId="{144608B3-BD31-4FD0-9AA6-1C9975E23E82}" destId="{F60C10E9-3EC1-4147-9185-5786B24DED5C}" srcOrd="0" destOrd="0" parTransId="{5D34715F-72D3-4EA2-B99D-29BC08810A8A}" sibTransId="{86654569-70D5-44BA-AC53-65C810A04D04}"/>
    <dgm:cxn modelId="{C6413085-3F06-4478-8DC1-12CA4C1874A5}" srcId="{9BC0DC40-332E-47ED-9EA9-6719570DA28C}" destId="{F855B0FC-AD6B-4F23-9463-C8536C7193B9}" srcOrd="0" destOrd="0" parTransId="{9EFB69A8-1F8D-4C8E-86CB-1394D0628C47}" sibTransId="{7CB8AD8B-8BE6-4857-A156-262F0809CD8A}"/>
    <dgm:cxn modelId="{D4602FF6-AE6D-41B0-A5C8-712DA2A8D956}" type="presOf" srcId="{7B12685D-8993-47B2-8A30-F3208E0B9ED0}" destId="{A1D587C4-6B8D-47DC-BE98-2C0CFB7A2E84}" srcOrd="0" destOrd="0" presId="urn:microsoft.com/office/officeart/2008/layout/VerticalAccentList"/>
    <dgm:cxn modelId="{4D4CE5BA-AE5D-4BA8-A867-E7F6CAC31518}" type="presOf" srcId="{F60C10E9-3EC1-4147-9185-5786B24DED5C}" destId="{7A7F8678-1FCF-44A3-92A4-47AA6432A19B}" srcOrd="0" destOrd="0" presId="urn:microsoft.com/office/officeart/2008/layout/VerticalAccentList"/>
    <dgm:cxn modelId="{4CFA5485-D71A-4CB1-B3EC-D870B1773BAC}" srcId="{9BC0DC40-332E-47ED-9EA9-6719570DA28C}" destId="{AD61F51E-8D3F-42B1-AEA9-A204938BB5C4}" srcOrd="1" destOrd="0" parTransId="{56A4DF98-CEA5-438B-8B0D-0D3D115A783F}" sibTransId="{3D856C30-AC65-4125-928C-847F464E976A}"/>
    <dgm:cxn modelId="{4126DF3A-544C-436C-B5D5-525D8C31D683}" type="presOf" srcId="{9BC0DC40-332E-47ED-9EA9-6719570DA28C}" destId="{42845B16-F1CF-48F8-9B87-40D986187C26}" srcOrd="0" destOrd="0" presId="urn:microsoft.com/office/officeart/2008/layout/VerticalAccentList"/>
    <dgm:cxn modelId="{FCB66AD3-C89C-42DD-8301-AD5626206437}" srcId="{9BC0DC40-332E-47ED-9EA9-6719570DA28C}" destId="{144608B3-BD31-4FD0-9AA6-1C9975E23E82}" srcOrd="2" destOrd="0" parTransId="{715A089C-3032-4BAF-A32B-953F66EAB5E2}" sibTransId="{384D97E6-FBB5-46A3-9071-6B10DD11F06D}"/>
    <dgm:cxn modelId="{185DEC7F-801B-4023-9369-2D2D7367D484}" type="presParOf" srcId="{42845B16-F1CF-48F8-9B87-40D986187C26}" destId="{D5319F03-9C46-4294-B640-F31F4EFBB50E}" srcOrd="0" destOrd="0" presId="urn:microsoft.com/office/officeart/2008/layout/VerticalAccentList"/>
    <dgm:cxn modelId="{3B6C8E0F-3D5B-433B-A5C8-B70B3AA3D0C4}" type="presParOf" srcId="{D5319F03-9C46-4294-B640-F31F4EFBB50E}" destId="{44E2C972-C9DC-4D8F-BF89-6BE1A35B8C40}" srcOrd="0" destOrd="0" presId="urn:microsoft.com/office/officeart/2008/layout/VerticalAccentList"/>
    <dgm:cxn modelId="{127E2B1D-5884-408E-9FBD-33F9DB8A8832}" type="presParOf" srcId="{42845B16-F1CF-48F8-9B87-40D986187C26}" destId="{049C5D85-0CA6-4CDF-8998-54D474F86EDB}" srcOrd="1" destOrd="0" presId="urn:microsoft.com/office/officeart/2008/layout/VerticalAccentList"/>
    <dgm:cxn modelId="{4574F020-85AF-421B-B623-1DC8C6A0122E}" type="presParOf" srcId="{049C5D85-0CA6-4CDF-8998-54D474F86EDB}" destId="{E8BE2DBF-F7B3-4879-9A2D-137AAAC4B0A5}" srcOrd="0" destOrd="0" presId="urn:microsoft.com/office/officeart/2008/layout/VerticalAccentList"/>
    <dgm:cxn modelId="{F18C47F4-27CA-4A9A-8221-233A7449FACE}" type="presParOf" srcId="{049C5D85-0CA6-4CDF-8998-54D474F86EDB}" destId="{EE3694E4-4927-4A41-802A-D1528A74FB9E}" srcOrd="1" destOrd="0" presId="urn:microsoft.com/office/officeart/2008/layout/VerticalAccentList"/>
    <dgm:cxn modelId="{7A647B75-62F9-4893-8782-B396705D6435}" type="presParOf" srcId="{049C5D85-0CA6-4CDF-8998-54D474F86EDB}" destId="{16A2A5B9-F9A6-4339-B4A4-92D1DEC6AF56}" srcOrd="2" destOrd="0" presId="urn:microsoft.com/office/officeart/2008/layout/VerticalAccentList"/>
    <dgm:cxn modelId="{B321EB32-B3E9-4DAB-AF9F-9E637B44CC61}" type="presParOf" srcId="{049C5D85-0CA6-4CDF-8998-54D474F86EDB}" destId="{2FAA81FA-91BC-435A-B72D-4BC31F7BE648}" srcOrd="3" destOrd="0" presId="urn:microsoft.com/office/officeart/2008/layout/VerticalAccentList"/>
    <dgm:cxn modelId="{5DA79ADC-2278-47F5-B947-076966DCA960}" type="presParOf" srcId="{049C5D85-0CA6-4CDF-8998-54D474F86EDB}" destId="{F71AC4BD-E08C-48A9-A6CC-69CA86CF5396}" srcOrd="4" destOrd="0" presId="urn:microsoft.com/office/officeart/2008/layout/VerticalAccentList"/>
    <dgm:cxn modelId="{0F41179B-698B-49FB-AFBC-2DB85F19EF76}" type="presParOf" srcId="{049C5D85-0CA6-4CDF-8998-54D474F86EDB}" destId="{1C2D6701-D7EE-4253-9196-E3E25571F30A}" srcOrd="5" destOrd="0" presId="urn:microsoft.com/office/officeart/2008/layout/VerticalAccentList"/>
    <dgm:cxn modelId="{DAFF93D8-2E46-4352-BFA3-8E4BE093C85A}" type="presParOf" srcId="{049C5D85-0CA6-4CDF-8998-54D474F86EDB}" destId="{63BA55C8-B08E-4E02-B4A4-D20AD55F9778}" srcOrd="6" destOrd="0" presId="urn:microsoft.com/office/officeart/2008/layout/VerticalAccentList"/>
    <dgm:cxn modelId="{844B08FE-4C42-48C6-B632-4D1FCDC24630}" type="presParOf" srcId="{049C5D85-0CA6-4CDF-8998-54D474F86EDB}" destId="{71484A42-3718-47DB-B041-DBCA6A0E25C6}" srcOrd="7" destOrd="0" presId="urn:microsoft.com/office/officeart/2008/layout/VerticalAccentList"/>
    <dgm:cxn modelId="{C01B959F-3237-4EB4-808E-DD5246E5D69F}" type="presParOf" srcId="{42845B16-F1CF-48F8-9B87-40D986187C26}" destId="{5FFE4DF6-F0EE-4FA8-B390-37B6D53DAAE6}" srcOrd="2" destOrd="0" presId="urn:microsoft.com/office/officeart/2008/layout/VerticalAccentList"/>
    <dgm:cxn modelId="{A23212B4-03AF-4221-88B2-5EA7A15F5AE8}" type="presParOf" srcId="{42845B16-F1CF-48F8-9B87-40D986187C26}" destId="{DB05A2DD-DD2A-405A-8E94-6B4BDC69F1A0}" srcOrd="3" destOrd="0" presId="urn:microsoft.com/office/officeart/2008/layout/VerticalAccentList"/>
    <dgm:cxn modelId="{079ED336-2AC1-40EA-89A6-C305F92BAD5D}" type="presParOf" srcId="{DB05A2DD-DD2A-405A-8E94-6B4BDC69F1A0}" destId="{2BD64BA8-FD11-485B-9F4D-904A4EA824E0}" srcOrd="0" destOrd="0" presId="urn:microsoft.com/office/officeart/2008/layout/VerticalAccentList"/>
    <dgm:cxn modelId="{DEC6F813-AE18-4B75-B34E-980D23E72ED6}" type="presParOf" srcId="{42845B16-F1CF-48F8-9B87-40D986187C26}" destId="{B97691CD-C0B1-47C8-8791-535E69B745C5}" srcOrd="4" destOrd="0" presId="urn:microsoft.com/office/officeart/2008/layout/VerticalAccentList"/>
    <dgm:cxn modelId="{D5091431-626F-451F-8CAA-1301E224E10E}" type="presParOf" srcId="{B97691CD-C0B1-47C8-8791-535E69B745C5}" destId="{1814BAEA-90C6-4296-9674-313521EBAF2A}" srcOrd="0" destOrd="0" presId="urn:microsoft.com/office/officeart/2008/layout/VerticalAccentList"/>
    <dgm:cxn modelId="{0C1D498F-BCAD-4FE8-A1D7-C2BA11D5B4DA}" type="presParOf" srcId="{B97691CD-C0B1-47C8-8791-535E69B745C5}" destId="{1A63E835-DA53-43D4-92B5-FA90EEC0D15D}" srcOrd="1" destOrd="0" presId="urn:microsoft.com/office/officeart/2008/layout/VerticalAccentList"/>
    <dgm:cxn modelId="{2E4A2CA0-0D3F-4D5F-A5ED-948785CF458F}" type="presParOf" srcId="{B97691CD-C0B1-47C8-8791-535E69B745C5}" destId="{3B68D49E-DB96-4710-8B54-2D7E8EDD900D}" srcOrd="2" destOrd="0" presId="urn:microsoft.com/office/officeart/2008/layout/VerticalAccentList"/>
    <dgm:cxn modelId="{FBB0B956-6C1F-42BE-9FA3-10225F7C2DE0}" type="presParOf" srcId="{B97691CD-C0B1-47C8-8791-535E69B745C5}" destId="{5FED1B45-352C-47CD-9EEE-BB8D351E34D7}" srcOrd="3" destOrd="0" presId="urn:microsoft.com/office/officeart/2008/layout/VerticalAccentList"/>
    <dgm:cxn modelId="{A301338A-8D2D-4A6A-A915-9961EC93A904}" type="presParOf" srcId="{B97691CD-C0B1-47C8-8791-535E69B745C5}" destId="{6854FEF5-36E0-4BAB-837E-C3C48986DF48}" srcOrd="4" destOrd="0" presId="urn:microsoft.com/office/officeart/2008/layout/VerticalAccentList"/>
    <dgm:cxn modelId="{79D3B086-8682-4344-A875-337488F3A62F}" type="presParOf" srcId="{B97691CD-C0B1-47C8-8791-535E69B745C5}" destId="{4137C380-5A7B-46C3-B1C9-0F1C839C4A66}" srcOrd="5" destOrd="0" presId="urn:microsoft.com/office/officeart/2008/layout/VerticalAccentList"/>
    <dgm:cxn modelId="{7E5B11F0-18F2-4DC4-8BA5-F5C1203E0BB5}" type="presParOf" srcId="{B97691CD-C0B1-47C8-8791-535E69B745C5}" destId="{F49EFF77-4238-41B9-BD39-AC9B7C7C2620}" srcOrd="6" destOrd="0" presId="urn:microsoft.com/office/officeart/2008/layout/VerticalAccentList"/>
    <dgm:cxn modelId="{23616260-58CA-43E7-A801-BBD58D207025}" type="presParOf" srcId="{B97691CD-C0B1-47C8-8791-535E69B745C5}" destId="{A1D587C4-6B8D-47DC-BE98-2C0CFB7A2E84}" srcOrd="7" destOrd="0" presId="urn:microsoft.com/office/officeart/2008/layout/VerticalAccentList"/>
    <dgm:cxn modelId="{770A8A00-B5D4-49CA-B0C7-982468E0367E}" type="presParOf" srcId="{42845B16-F1CF-48F8-9B87-40D986187C26}" destId="{844F3031-D097-4E9D-916D-8D22C6671425}" srcOrd="5" destOrd="0" presId="urn:microsoft.com/office/officeart/2008/layout/VerticalAccentList"/>
    <dgm:cxn modelId="{9CF7CD7D-2890-4E6C-A54C-5F92787837E1}" type="presParOf" srcId="{42845B16-F1CF-48F8-9B87-40D986187C26}" destId="{66AB8A49-44C3-41D0-AA18-E41DED85FF31}" srcOrd="6" destOrd="0" presId="urn:microsoft.com/office/officeart/2008/layout/VerticalAccentList"/>
    <dgm:cxn modelId="{21E1F72C-9800-467C-9A99-7BA9392833DA}" type="presParOf" srcId="{66AB8A49-44C3-41D0-AA18-E41DED85FF31}" destId="{93731445-487E-488B-9DF8-EAE5565EDCC7}" srcOrd="0" destOrd="0" presId="urn:microsoft.com/office/officeart/2008/layout/VerticalAccentList"/>
    <dgm:cxn modelId="{1F4D250A-DCB0-4774-A9B9-1B42125E6C63}" type="presParOf" srcId="{42845B16-F1CF-48F8-9B87-40D986187C26}" destId="{3826892C-9487-4A99-BDED-257601E47603}" srcOrd="7" destOrd="0" presId="urn:microsoft.com/office/officeart/2008/layout/VerticalAccentList"/>
    <dgm:cxn modelId="{2E7D9189-2CA1-4182-8CA0-A6DD22C74F44}" type="presParOf" srcId="{3826892C-9487-4A99-BDED-257601E47603}" destId="{B9583431-64D5-45F7-977A-7C8E2F82CD1D}" srcOrd="0" destOrd="0" presId="urn:microsoft.com/office/officeart/2008/layout/VerticalAccentList"/>
    <dgm:cxn modelId="{15EC5F37-7FD1-4FA2-ADD8-32232CA17089}" type="presParOf" srcId="{3826892C-9487-4A99-BDED-257601E47603}" destId="{D1FCCBF5-D82B-49F6-9843-AA3E92CABC10}" srcOrd="1" destOrd="0" presId="urn:microsoft.com/office/officeart/2008/layout/VerticalAccentList"/>
    <dgm:cxn modelId="{E792EE4E-230D-4BD2-8254-B12C54F379FB}" type="presParOf" srcId="{3826892C-9487-4A99-BDED-257601E47603}" destId="{950CDF19-DC18-4BE8-919C-F8C7DDC1804F}" srcOrd="2" destOrd="0" presId="urn:microsoft.com/office/officeart/2008/layout/VerticalAccentList"/>
    <dgm:cxn modelId="{0B7A0CC1-223E-4071-B9A2-D14177D32CE4}" type="presParOf" srcId="{3826892C-9487-4A99-BDED-257601E47603}" destId="{F56BCB60-EC32-4F4F-9F4E-5A9C74B946F3}" srcOrd="3" destOrd="0" presId="urn:microsoft.com/office/officeart/2008/layout/VerticalAccentList"/>
    <dgm:cxn modelId="{89523357-93EE-41BC-8862-9CBC66B9E2A3}" type="presParOf" srcId="{3826892C-9487-4A99-BDED-257601E47603}" destId="{A901B4AA-00BC-4DFB-9AF0-DFBA44B7EA1A}" srcOrd="4" destOrd="0" presId="urn:microsoft.com/office/officeart/2008/layout/VerticalAccentList"/>
    <dgm:cxn modelId="{F1D1D186-A07C-4758-894B-8E30570389CD}" type="presParOf" srcId="{3826892C-9487-4A99-BDED-257601E47603}" destId="{E51225B5-D26A-479C-BAC8-7C7752E6ED34}" srcOrd="5" destOrd="0" presId="urn:microsoft.com/office/officeart/2008/layout/VerticalAccentList"/>
    <dgm:cxn modelId="{979BB3C0-61EE-43BA-BA3C-1CB33D64ADC2}" type="presParOf" srcId="{3826892C-9487-4A99-BDED-257601E47603}" destId="{509285C9-67DA-469E-A6B1-59592264ACA1}" srcOrd="6" destOrd="0" presId="urn:microsoft.com/office/officeart/2008/layout/VerticalAccentList"/>
    <dgm:cxn modelId="{7CDABA1A-F2FB-48C9-AE67-8BEBBA74A2E9}" type="presParOf" srcId="{3826892C-9487-4A99-BDED-257601E47603}" destId="{7A7F8678-1FCF-44A3-92A4-47AA6432A19B}" srcOrd="7" destOrd="0" presId="urn:microsoft.com/office/officeart/2008/layout/VerticalAccent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BC0DC40-332E-47ED-9EA9-6719570DA28C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F855B0FC-AD6B-4F23-9463-C8536C7193B9}">
      <dgm:prSet phldrT="[Texto]" phldr="1"/>
      <dgm:spPr/>
      <dgm:t>
        <a:bodyPr/>
        <a:lstStyle/>
        <a:p>
          <a:endParaRPr lang="es-UY" dirty="0"/>
        </a:p>
      </dgm:t>
    </dgm:pt>
    <dgm:pt modelId="{9EFB69A8-1F8D-4C8E-86CB-1394D0628C47}" type="parTrans" cxnId="{C6413085-3F06-4478-8DC1-12CA4C1874A5}">
      <dgm:prSet/>
      <dgm:spPr/>
      <dgm:t>
        <a:bodyPr/>
        <a:lstStyle/>
        <a:p>
          <a:endParaRPr lang="es-UY"/>
        </a:p>
      </dgm:t>
    </dgm:pt>
    <dgm:pt modelId="{7CB8AD8B-8BE6-4857-A156-262F0809CD8A}" type="sibTrans" cxnId="{C6413085-3F06-4478-8DC1-12CA4C1874A5}">
      <dgm:prSet/>
      <dgm:spPr/>
      <dgm:t>
        <a:bodyPr/>
        <a:lstStyle/>
        <a:p>
          <a:endParaRPr lang="es-UY"/>
        </a:p>
      </dgm:t>
    </dgm:pt>
    <dgm:pt modelId="{0004A5F6-D7C3-48E9-A5D2-81A69BBCF267}">
      <dgm:prSet phldrT="[Texto]"/>
      <dgm:spPr/>
      <dgm:t>
        <a:bodyPr/>
        <a:lstStyle/>
        <a:p>
          <a:r>
            <a:rPr lang="es-UY" dirty="0" smtClean="0"/>
            <a:t>Valores – Integridad personal </a:t>
          </a:r>
          <a:endParaRPr lang="es-UY" dirty="0"/>
        </a:p>
      </dgm:t>
    </dgm:pt>
    <dgm:pt modelId="{2FAB760D-1FBD-467B-A1A0-89260544448A}" type="parTrans" cxnId="{79F04037-330C-4BB3-8C2A-2A70B1350607}">
      <dgm:prSet/>
      <dgm:spPr/>
      <dgm:t>
        <a:bodyPr/>
        <a:lstStyle/>
        <a:p>
          <a:endParaRPr lang="es-UY"/>
        </a:p>
      </dgm:t>
    </dgm:pt>
    <dgm:pt modelId="{831B868D-D1F1-401A-B7D1-48F5787254F8}" type="sibTrans" cxnId="{79F04037-330C-4BB3-8C2A-2A70B1350607}">
      <dgm:prSet/>
      <dgm:spPr/>
      <dgm:t>
        <a:bodyPr/>
        <a:lstStyle/>
        <a:p>
          <a:endParaRPr lang="es-UY"/>
        </a:p>
      </dgm:t>
    </dgm:pt>
    <dgm:pt modelId="{AD61F51E-8D3F-42B1-AEA9-A204938BB5C4}">
      <dgm:prSet phldrT="[Texto]" phldr="1"/>
      <dgm:spPr/>
      <dgm:t>
        <a:bodyPr/>
        <a:lstStyle/>
        <a:p>
          <a:endParaRPr lang="es-UY" dirty="0"/>
        </a:p>
      </dgm:t>
    </dgm:pt>
    <dgm:pt modelId="{56A4DF98-CEA5-438B-8B0D-0D3D115A783F}" type="parTrans" cxnId="{4CFA5485-D71A-4CB1-B3EC-D870B1773BAC}">
      <dgm:prSet/>
      <dgm:spPr/>
      <dgm:t>
        <a:bodyPr/>
        <a:lstStyle/>
        <a:p>
          <a:endParaRPr lang="es-UY"/>
        </a:p>
      </dgm:t>
    </dgm:pt>
    <dgm:pt modelId="{3D856C30-AC65-4125-928C-847F464E976A}" type="sibTrans" cxnId="{4CFA5485-D71A-4CB1-B3EC-D870B1773BAC}">
      <dgm:prSet/>
      <dgm:spPr/>
      <dgm:t>
        <a:bodyPr/>
        <a:lstStyle/>
        <a:p>
          <a:endParaRPr lang="es-UY"/>
        </a:p>
      </dgm:t>
    </dgm:pt>
    <dgm:pt modelId="{7B12685D-8993-47B2-8A30-F3208E0B9ED0}">
      <dgm:prSet phldrT="[Texto]"/>
      <dgm:spPr/>
      <dgm:t>
        <a:bodyPr/>
        <a:lstStyle/>
        <a:p>
          <a:r>
            <a:rPr lang="es-UY" dirty="0" smtClean="0"/>
            <a:t>Sentido ético </a:t>
          </a:r>
          <a:endParaRPr lang="es-UY" dirty="0"/>
        </a:p>
      </dgm:t>
    </dgm:pt>
    <dgm:pt modelId="{23B8EDF5-199A-4371-B2FE-D338364FACC3}" type="parTrans" cxnId="{1A149ECF-B11B-4A04-B159-8871ED435D4C}">
      <dgm:prSet/>
      <dgm:spPr/>
      <dgm:t>
        <a:bodyPr/>
        <a:lstStyle/>
        <a:p>
          <a:endParaRPr lang="es-UY"/>
        </a:p>
      </dgm:t>
    </dgm:pt>
    <dgm:pt modelId="{234BB262-E6C3-4D66-A703-5F5B695AAF15}" type="sibTrans" cxnId="{1A149ECF-B11B-4A04-B159-8871ED435D4C}">
      <dgm:prSet/>
      <dgm:spPr/>
      <dgm:t>
        <a:bodyPr/>
        <a:lstStyle/>
        <a:p>
          <a:endParaRPr lang="es-UY"/>
        </a:p>
      </dgm:t>
    </dgm:pt>
    <dgm:pt modelId="{144608B3-BD31-4FD0-9AA6-1C9975E23E82}">
      <dgm:prSet phldrT="[Texto]" phldr="1"/>
      <dgm:spPr/>
      <dgm:t>
        <a:bodyPr/>
        <a:lstStyle/>
        <a:p>
          <a:endParaRPr lang="es-UY" dirty="0"/>
        </a:p>
      </dgm:t>
    </dgm:pt>
    <dgm:pt modelId="{715A089C-3032-4BAF-A32B-953F66EAB5E2}" type="parTrans" cxnId="{FCB66AD3-C89C-42DD-8301-AD5626206437}">
      <dgm:prSet/>
      <dgm:spPr/>
      <dgm:t>
        <a:bodyPr/>
        <a:lstStyle/>
        <a:p>
          <a:endParaRPr lang="es-UY"/>
        </a:p>
      </dgm:t>
    </dgm:pt>
    <dgm:pt modelId="{384D97E6-FBB5-46A3-9071-6B10DD11F06D}" type="sibTrans" cxnId="{FCB66AD3-C89C-42DD-8301-AD5626206437}">
      <dgm:prSet/>
      <dgm:spPr/>
      <dgm:t>
        <a:bodyPr/>
        <a:lstStyle/>
        <a:p>
          <a:endParaRPr lang="es-UY"/>
        </a:p>
      </dgm:t>
    </dgm:pt>
    <dgm:pt modelId="{F60C10E9-3EC1-4147-9185-5786B24DED5C}">
      <dgm:prSet phldrT="[Texto]"/>
      <dgm:spPr/>
      <dgm:t>
        <a:bodyPr/>
        <a:lstStyle/>
        <a:p>
          <a:r>
            <a:rPr lang="es-UY" dirty="0" smtClean="0"/>
            <a:t>Capacidad negociadora</a:t>
          </a:r>
          <a:endParaRPr lang="es-UY" dirty="0"/>
        </a:p>
      </dgm:t>
    </dgm:pt>
    <dgm:pt modelId="{5D34715F-72D3-4EA2-B99D-29BC08810A8A}" type="parTrans" cxnId="{25B68176-F87D-4EEB-BDF3-68023696DDFB}">
      <dgm:prSet/>
      <dgm:spPr/>
      <dgm:t>
        <a:bodyPr/>
        <a:lstStyle/>
        <a:p>
          <a:endParaRPr lang="es-UY"/>
        </a:p>
      </dgm:t>
    </dgm:pt>
    <dgm:pt modelId="{86654569-70D5-44BA-AC53-65C810A04D04}" type="sibTrans" cxnId="{25B68176-F87D-4EEB-BDF3-68023696DDFB}">
      <dgm:prSet/>
      <dgm:spPr/>
      <dgm:t>
        <a:bodyPr/>
        <a:lstStyle/>
        <a:p>
          <a:endParaRPr lang="es-UY"/>
        </a:p>
      </dgm:t>
    </dgm:pt>
    <dgm:pt modelId="{42845B16-F1CF-48F8-9B87-40D986187C26}" type="pres">
      <dgm:prSet presAssocID="{9BC0DC40-332E-47ED-9EA9-6719570DA28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UY"/>
        </a:p>
      </dgm:t>
    </dgm:pt>
    <dgm:pt modelId="{D5319F03-9C46-4294-B640-F31F4EFBB50E}" type="pres">
      <dgm:prSet presAssocID="{F855B0FC-AD6B-4F23-9463-C8536C7193B9}" presName="parenttextcomposite" presStyleCnt="0"/>
      <dgm:spPr/>
    </dgm:pt>
    <dgm:pt modelId="{44E2C972-C9DC-4D8F-BF89-6BE1A35B8C40}" type="pres">
      <dgm:prSet presAssocID="{F855B0FC-AD6B-4F23-9463-C8536C7193B9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049C5D85-0CA6-4CDF-8998-54D474F86EDB}" type="pres">
      <dgm:prSet presAssocID="{F855B0FC-AD6B-4F23-9463-C8536C7193B9}" presName="composite" presStyleCnt="0"/>
      <dgm:spPr/>
    </dgm:pt>
    <dgm:pt modelId="{E8BE2DBF-F7B3-4879-9A2D-137AAAC4B0A5}" type="pres">
      <dgm:prSet presAssocID="{F855B0FC-AD6B-4F23-9463-C8536C7193B9}" presName="chevron1" presStyleLbl="alignNode1" presStyleIdx="0" presStyleCnt="21"/>
      <dgm:spPr/>
    </dgm:pt>
    <dgm:pt modelId="{EE3694E4-4927-4A41-802A-D1528A74FB9E}" type="pres">
      <dgm:prSet presAssocID="{F855B0FC-AD6B-4F23-9463-C8536C7193B9}" presName="chevron2" presStyleLbl="alignNode1" presStyleIdx="1" presStyleCnt="21"/>
      <dgm:spPr/>
    </dgm:pt>
    <dgm:pt modelId="{16A2A5B9-F9A6-4339-B4A4-92D1DEC6AF56}" type="pres">
      <dgm:prSet presAssocID="{F855B0FC-AD6B-4F23-9463-C8536C7193B9}" presName="chevron3" presStyleLbl="alignNode1" presStyleIdx="2" presStyleCnt="21"/>
      <dgm:spPr/>
    </dgm:pt>
    <dgm:pt modelId="{2FAA81FA-91BC-435A-B72D-4BC31F7BE648}" type="pres">
      <dgm:prSet presAssocID="{F855B0FC-AD6B-4F23-9463-C8536C7193B9}" presName="chevron4" presStyleLbl="alignNode1" presStyleIdx="3" presStyleCnt="21"/>
      <dgm:spPr/>
    </dgm:pt>
    <dgm:pt modelId="{F71AC4BD-E08C-48A9-A6CC-69CA86CF5396}" type="pres">
      <dgm:prSet presAssocID="{F855B0FC-AD6B-4F23-9463-C8536C7193B9}" presName="chevron5" presStyleLbl="alignNode1" presStyleIdx="4" presStyleCnt="21"/>
      <dgm:spPr/>
    </dgm:pt>
    <dgm:pt modelId="{1C2D6701-D7EE-4253-9196-E3E25571F30A}" type="pres">
      <dgm:prSet presAssocID="{F855B0FC-AD6B-4F23-9463-C8536C7193B9}" presName="chevron6" presStyleLbl="alignNode1" presStyleIdx="5" presStyleCnt="21"/>
      <dgm:spPr/>
    </dgm:pt>
    <dgm:pt modelId="{63BA55C8-B08E-4E02-B4A4-D20AD55F9778}" type="pres">
      <dgm:prSet presAssocID="{F855B0FC-AD6B-4F23-9463-C8536C7193B9}" presName="chevron7" presStyleLbl="alignNode1" presStyleIdx="6" presStyleCnt="21"/>
      <dgm:spPr/>
    </dgm:pt>
    <dgm:pt modelId="{71484A42-3718-47DB-B041-DBCA6A0E25C6}" type="pres">
      <dgm:prSet presAssocID="{F855B0FC-AD6B-4F23-9463-C8536C7193B9}" presName="childtext" presStyleLbl="solidFgAcc1" presStyleIdx="0" presStyleCnt="3" custLinFactNeighborY="408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5FFE4DF6-F0EE-4FA8-B390-37B6D53DAAE6}" type="pres">
      <dgm:prSet presAssocID="{7CB8AD8B-8BE6-4857-A156-262F0809CD8A}" presName="sibTrans" presStyleCnt="0"/>
      <dgm:spPr/>
    </dgm:pt>
    <dgm:pt modelId="{DB05A2DD-DD2A-405A-8E94-6B4BDC69F1A0}" type="pres">
      <dgm:prSet presAssocID="{AD61F51E-8D3F-42B1-AEA9-A204938BB5C4}" presName="parenttextcomposite" presStyleCnt="0"/>
      <dgm:spPr/>
    </dgm:pt>
    <dgm:pt modelId="{2BD64BA8-FD11-485B-9F4D-904A4EA824E0}" type="pres">
      <dgm:prSet presAssocID="{AD61F51E-8D3F-42B1-AEA9-A204938BB5C4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B97691CD-C0B1-47C8-8791-535E69B745C5}" type="pres">
      <dgm:prSet presAssocID="{AD61F51E-8D3F-42B1-AEA9-A204938BB5C4}" presName="composite" presStyleCnt="0"/>
      <dgm:spPr/>
    </dgm:pt>
    <dgm:pt modelId="{1814BAEA-90C6-4296-9674-313521EBAF2A}" type="pres">
      <dgm:prSet presAssocID="{AD61F51E-8D3F-42B1-AEA9-A204938BB5C4}" presName="chevron1" presStyleLbl="alignNode1" presStyleIdx="7" presStyleCnt="21"/>
      <dgm:spPr/>
    </dgm:pt>
    <dgm:pt modelId="{1A63E835-DA53-43D4-92B5-FA90EEC0D15D}" type="pres">
      <dgm:prSet presAssocID="{AD61F51E-8D3F-42B1-AEA9-A204938BB5C4}" presName="chevron2" presStyleLbl="alignNode1" presStyleIdx="8" presStyleCnt="21"/>
      <dgm:spPr/>
    </dgm:pt>
    <dgm:pt modelId="{3B68D49E-DB96-4710-8B54-2D7E8EDD900D}" type="pres">
      <dgm:prSet presAssocID="{AD61F51E-8D3F-42B1-AEA9-A204938BB5C4}" presName="chevron3" presStyleLbl="alignNode1" presStyleIdx="9" presStyleCnt="21"/>
      <dgm:spPr/>
    </dgm:pt>
    <dgm:pt modelId="{5FED1B45-352C-47CD-9EEE-BB8D351E34D7}" type="pres">
      <dgm:prSet presAssocID="{AD61F51E-8D3F-42B1-AEA9-A204938BB5C4}" presName="chevron4" presStyleLbl="alignNode1" presStyleIdx="10" presStyleCnt="21"/>
      <dgm:spPr/>
    </dgm:pt>
    <dgm:pt modelId="{6854FEF5-36E0-4BAB-837E-C3C48986DF48}" type="pres">
      <dgm:prSet presAssocID="{AD61F51E-8D3F-42B1-AEA9-A204938BB5C4}" presName="chevron5" presStyleLbl="alignNode1" presStyleIdx="11" presStyleCnt="21"/>
      <dgm:spPr/>
    </dgm:pt>
    <dgm:pt modelId="{4137C380-5A7B-46C3-B1C9-0F1C839C4A66}" type="pres">
      <dgm:prSet presAssocID="{AD61F51E-8D3F-42B1-AEA9-A204938BB5C4}" presName="chevron6" presStyleLbl="alignNode1" presStyleIdx="12" presStyleCnt="21"/>
      <dgm:spPr/>
    </dgm:pt>
    <dgm:pt modelId="{F49EFF77-4238-41B9-BD39-AC9B7C7C2620}" type="pres">
      <dgm:prSet presAssocID="{AD61F51E-8D3F-42B1-AEA9-A204938BB5C4}" presName="chevron7" presStyleLbl="alignNode1" presStyleIdx="13" presStyleCnt="21"/>
      <dgm:spPr/>
    </dgm:pt>
    <dgm:pt modelId="{A1D587C4-6B8D-47DC-BE98-2C0CFB7A2E84}" type="pres">
      <dgm:prSet presAssocID="{AD61F51E-8D3F-42B1-AEA9-A204938BB5C4}" presName="childtext" presStyleLbl="solidFgAcc1" presStyleIdx="1" presStyleCnt="3" custLinFactNeighborX="-13" custLinFactNeighborY="9562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844F3031-D097-4E9D-916D-8D22C6671425}" type="pres">
      <dgm:prSet presAssocID="{3D856C30-AC65-4125-928C-847F464E976A}" presName="sibTrans" presStyleCnt="0"/>
      <dgm:spPr/>
    </dgm:pt>
    <dgm:pt modelId="{66AB8A49-44C3-41D0-AA18-E41DED85FF31}" type="pres">
      <dgm:prSet presAssocID="{144608B3-BD31-4FD0-9AA6-1C9975E23E82}" presName="parenttextcomposite" presStyleCnt="0"/>
      <dgm:spPr/>
    </dgm:pt>
    <dgm:pt modelId="{93731445-487E-488B-9DF8-EAE5565EDCC7}" type="pres">
      <dgm:prSet presAssocID="{144608B3-BD31-4FD0-9AA6-1C9975E23E8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3826892C-9487-4A99-BDED-257601E47603}" type="pres">
      <dgm:prSet presAssocID="{144608B3-BD31-4FD0-9AA6-1C9975E23E82}" presName="composite" presStyleCnt="0"/>
      <dgm:spPr/>
    </dgm:pt>
    <dgm:pt modelId="{B9583431-64D5-45F7-977A-7C8E2F82CD1D}" type="pres">
      <dgm:prSet presAssocID="{144608B3-BD31-4FD0-9AA6-1C9975E23E82}" presName="chevron1" presStyleLbl="alignNode1" presStyleIdx="14" presStyleCnt="21"/>
      <dgm:spPr/>
    </dgm:pt>
    <dgm:pt modelId="{D1FCCBF5-D82B-49F6-9843-AA3E92CABC10}" type="pres">
      <dgm:prSet presAssocID="{144608B3-BD31-4FD0-9AA6-1C9975E23E82}" presName="chevron2" presStyleLbl="alignNode1" presStyleIdx="15" presStyleCnt="21"/>
      <dgm:spPr/>
    </dgm:pt>
    <dgm:pt modelId="{950CDF19-DC18-4BE8-919C-F8C7DDC1804F}" type="pres">
      <dgm:prSet presAssocID="{144608B3-BD31-4FD0-9AA6-1C9975E23E82}" presName="chevron3" presStyleLbl="alignNode1" presStyleIdx="16" presStyleCnt="21"/>
      <dgm:spPr/>
    </dgm:pt>
    <dgm:pt modelId="{F56BCB60-EC32-4F4F-9F4E-5A9C74B946F3}" type="pres">
      <dgm:prSet presAssocID="{144608B3-BD31-4FD0-9AA6-1C9975E23E82}" presName="chevron4" presStyleLbl="alignNode1" presStyleIdx="17" presStyleCnt="21"/>
      <dgm:spPr/>
    </dgm:pt>
    <dgm:pt modelId="{A901B4AA-00BC-4DFB-9AF0-DFBA44B7EA1A}" type="pres">
      <dgm:prSet presAssocID="{144608B3-BD31-4FD0-9AA6-1C9975E23E82}" presName="chevron5" presStyleLbl="alignNode1" presStyleIdx="18" presStyleCnt="21"/>
      <dgm:spPr/>
    </dgm:pt>
    <dgm:pt modelId="{E51225B5-D26A-479C-BAC8-7C7752E6ED34}" type="pres">
      <dgm:prSet presAssocID="{144608B3-BD31-4FD0-9AA6-1C9975E23E82}" presName="chevron6" presStyleLbl="alignNode1" presStyleIdx="19" presStyleCnt="21"/>
      <dgm:spPr/>
    </dgm:pt>
    <dgm:pt modelId="{509285C9-67DA-469E-A6B1-59592264ACA1}" type="pres">
      <dgm:prSet presAssocID="{144608B3-BD31-4FD0-9AA6-1C9975E23E82}" presName="chevron7" presStyleLbl="alignNode1" presStyleIdx="20" presStyleCnt="21"/>
      <dgm:spPr/>
    </dgm:pt>
    <dgm:pt modelId="{7A7F8678-1FCF-44A3-92A4-47AA6432A19B}" type="pres">
      <dgm:prSet presAssocID="{144608B3-BD31-4FD0-9AA6-1C9975E23E8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14543F89-7E44-4B1B-8855-E8D24E74F9B1}" type="presOf" srcId="{AD61F51E-8D3F-42B1-AEA9-A204938BB5C4}" destId="{2BD64BA8-FD11-485B-9F4D-904A4EA824E0}" srcOrd="0" destOrd="0" presId="urn:microsoft.com/office/officeart/2008/layout/VerticalAccentList"/>
    <dgm:cxn modelId="{EF3BE7EB-DC71-4369-B100-08EE12A13E8C}" type="presOf" srcId="{144608B3-BD31-4FD0-9AA6-1C9975E23E82}" destId="{93731445-487E-488B-9DF8-EAE5565EDCC7}" srcOrd="0" destOrd="0" presId="urn:microsoft.com/office/officeart/2008/layout/VerticalAccentList"/>
    <dgm:cxn modelId="{1A149ECF-B11B-4A04-B159-8871ED435D4C}" srcId="{AD61F51E-8D3F-42B1-AEA9-A204938BB5C4}" destId="{7B12685D-8993-47B2-8A30-F3208E0B9ED0}" srcOrd="0" destOrd="0" parTransId="{23B8EDF5-199A-4371-B2FE-D338364FACC3}" sibTransId="{234BB262-E6C3-4D66-A703-5F5B695AAF15}"/>
    <dgm:cxn modelId="{8332BE88-5BC8-4673-A77D-64105F2C39E7}" type="presOf" srcId="{F60C10E9-3EC1-4147-9185-5786B24DED5C}" destId="{7A7F8678-1FCF-44A3-92A4-47AA6432A19B}" srcOrd="0" destOrd="0" presId="urn:microsoft.com/office/officeart/2008/layout/VerticalAccentList"/>
    <dgm:cxn modelId="{14EBE864-351A-45EA-A7BD-AF9FD9DA0362}" type="presOf" srcId="{0004A5F6-D7C3-48E9-A5D2-81A69BBCF267}" destId="{71484A42-3718-47DB-B041-DBCA6A0E25C6}" srcOrd="0" destOrd="0" presId="urn:microsoft.com/office/officeart/2008/layout/VerticalAccentList"/>
    <dgm:cxn modelId="{27D6BD1B-45B6-4A98-B258-116EE69393A6}" type="presOf" srcId="{F855B0FC-AD6B-4F23-9463-C8536C7193B9}" destId="{44E2C972-C9DC-4D8F-BF89-6BE1A35B8C40}" srcOrd="0" destOrd="0" presId="urn:microsoft.com/office/officeart/2008/layout/VerticalAccentList"/>
    <dgm:cxn modelId="{79F04037-330C-4BB3-8C2A-2A70B1350607}" srcId="{F855B0FC-AD6B-4F23-9463-C8536C7193B9}" destId="{0004A5F6-D7C3-48E9-A5D2-81A69BBCF267}" srcOrd="0" destOrd="0" parTransId="{2FAB760D-1FBD-467B-A1A0-89260544448A}" sibTransId="{831B868D-D1F1-401A-B7D1-48F5787254F8}"/>
    <dgm:cxn modelId="{25B68176-F87D-4EEB-BDF3-68023696DDFB}" srcId="{144608B3-BD31-4FD0-9AA6-1C9975E23E82}" destId="{F60C10E9-3EC1-4147-9185-5786B24DED5C}" srcOrd="0" destOrd="0" parTransId="{5D34715F-72D3-4EA2-B99D-29BC08810A8A}" sibTransId="{86654569-70D5-44BA-AC53-65C810A04D04}"/>
    <dgm:cxn modelId="{C6413085-3F06-4478-8DC1-12CA4C1874A5}" srcId="{9BC0DC40-332E-47ED-9EA9-6719570DA28C}" destId="{F855B0FC-AD6B-4F23-9463-C8536C7193B9}" srcOrd="0" destOrd="0" parTransId="{9EFB69A8-1F8D-4C8E-86CB-1394D0628C47}" sibTransId="{7CB8AD8B-8BE6-4857-A156-262F0809CD8A}"/>
    <dgm:cxn modelId="{4CFA5485-D71A-4CB1-B3EC-D870B1773BAC}" srcId="{9BC0DC40-332E-47ED-9EA9-6719570DA28C}" destId="{AD61F51E-8D3F-42B1-AEA9-A204938BB5C4}" srcOrd="1" destOrd="0" parTransId="{56A4DF98-CEA5-438B-8B0D-0D3D115A783F}" sibTransId="{3D856C30-AC65-4125-928C-847F464E976A}"/>
    <dgm:cxn modelId="{FA6D487D-7374-41E9-A310-DB56EC08B1E9}" type="presOf" srcId="{9BC0DC40-332E-47ED-9EA9-6719570DA28C}" destId="{42845B16-F1CF-48F8-9B87-40D986187C26}" srcOrd="0" destOrd="0" presId="urn:microsoft.com/office/officeart/2008/layout/VerticalAccentList"/>
    <dgm:cxn modelId="{FCB66AD3-C89C-42DD-8301-AD5626206437}" srcId="{9BC0DC40-332E-47ED-9EA9-6719570DA28C}" destId="{144608B3-BD31-4FD0-9AA6-1C9975E23E82}" srcOrd="2" destOrd="0" parTransId="{715A089C-3032-4BAF-A32B-953F66EAB5E2}" sibTransId="{384D97E6-FBB5-46A3-9071-6B10DD11F06D}"/>
    <dgm:cxn modelId="{40F1DEDF-67F7-47D7-BA95-3C7E6D8BB668}" type="presOf" srcId="{7B12685D-8993-47B2-8A30-F3208E0B9ED0}" destId="{A1D587C4-6B8D-47DC-BE98-2C0CFB7A2E84}" srcOrd="0" destOrd="0" presId="urn:microsoft.com/office/officeart/2008/layout/VerticalAccentList"/>
    <dgm:cxn modelId="{9283D23E-F7D1-49D7-9BEF-60E9148A00FA}" type="presParOf" srcId="{42845B16-F1CF-48F8-9B87-40D986187C26}" destId="{D5319F03-9C46-4294-B640-F31F4EFBB50E}" srcOrd="0" destOrd="0" presId="urn:microsoft.com/office/officeart/2008/layout/VerticalAccentList"/>
    <dgm:cxn modelId="{E853BB60-1A55-4706-B79E-64ADF4A369C9}" type="presParOf" srcId="{D5319F03-9C46-4294-B640-F31F4EFBB50E}" destId="{44E2C972-C9DC-4D8F-BF89-6BE1A35B8C40}" srcOrd="0" destOrd="0" presId="urn:microsoft.com/office/officeart/2008/layout/VerticalAccentList"/>
    <dgm:cxn modelId="{B46925E2-368D-48FD-B96C-43A4118B5BE0}" type="presParOf" srcId="{42845B16-F1CF-48F8-9B87-40D986187C26}" destId="{049C5D85-0CA6-4CDF-8998-54D474F86EDB}" srcOrd="1" destOrd="0" presId="urn:microsoft.com/office/officeart/2008/layout/VerticalAccentList"/>
    <dgm:cxn modelId="{01CEC347-A316-454B-BFFA-F7A4773DE34C}" type="presParOf" srcId="{049C5D85-0CA6-4CDF-8998-54D474F86EDB}" destId="{E8BE2DBF-F7B3-4879-9A2D-137AAAC4B0A5}" srcOrd="0" destOrd="0" presId="urn:microsoft.com/office/officeart/2008/layout/VerticalAccentList"/>
    <dgm:cxn modelId="{CE889883-E69B-4DF4-9701-3AF7E2EAC4A2}" type="presParOf" srcId="{049C5D85-0CA6-4CDF-8998-54D474F86EDB}" destId="{EE3694E4-4927-4A41-802A-D1528A74FB9E}" srcOrd="1" destOrd="0" presId="urn:microsoft.com/office/officeart/2008/layout/VerticalAccentList"/>
    <dgm:cxn modelId="{E8EFD6ED-0689-4633-9692-43951A0F0A2A}" type="presParOf" srcId="{049C5D85-0CA6-4CDF-8998-54D474F86EDB}" destId="{16A2A5B9-F9A6-4339-B4A4-92D1DEC6AF56}" srcOrd="2" destOrd="0" presId="urn:microsoft.com/office/officeart/2008/layout/VerticalAccentList"/>
    <dgm:cxn modelId="{6A70404E-B337-49AF-B859-5BC5AB39E79A}" type="presParOf" srcId="{049C5D85-0CA6-4CDF-8998-54D474F86EDB}" destId="{2FAA81FA-91BC-435A-B72D-4BC31F7BE648}" srcOrd="3" destOrd="0" presId="urn:microsoft.com/office/officeart/2008/layout/VerticalAccentList"/>
    <dgm:cxn modelId="{7D469524-C0C3-49BC-8144-62D6CB6D1F27}" type="presParOf" srcId="{049C5D85-0CA6-4CDF-8998-54D474F86EDB}" destId="{F71AC4BD-E08C-48A9-A6CC-69CA86CF5396}" srcOrd="4" destOrd="0" presId="urn:microsoft.com/office/officeart/2008/layout/VerticalAccentList"/>
    <dgm:cxn modelId="{DD2DE275-B67D-4392-B10F-AF734D3C089A}" type="presParOf" srcId="{049C5D85-0CA6-4CDF-8998-54D474F86EDB}" destId="{1C2D6701-D7EE-4253-9196-E3E25571F30A}" srcOrd="5" destOrd="0" presId="urn:microsoft.com/office/officeart/2008/layout/VerticalAccentList"/>
    <dgm:cxn modelId="{BF5B56C5-A749-4FDD-94E6-E4D47F33C085}" type="presParOf" srcId="{049C5D85-0CA6-4CDF-8998-54D474F86EDB}" destId="{63BA55C8-B08E-4E02-B4A4-D20AD55F9778}" srcOrd="6" destOrd="0" presId="urn:microsoft.com/office/officeart/2008/layout/VerticalAccentList"/>
    <dgm:cxn modelId="{0783387B-9CBA-4B1C-A1A6-85C16E79E2ED}" type="presParOf" srcId="{049C5D85-0CA6-4CDF-8998-54D474F86EDB}" destId="{71484A42-3718-47DB-B041-DBCA6A0E25C6}" srcOrd="7" destOrd="0" presId="urn:microsoft.com/office/officeart/2008/layout/VerticalAccentList"/>
    <dgm:cxn modelId="{35EED469-3AA2-46E0-AE6E-F0FEC36A2DBD}" type="presParOf" srcId="{42845B16-F1CF-48F8-9B87-40D986187C26}" destId="{5FFE4DF6-F0EE-4FA8-B390-37B6D53DAAE6}" srcOrd="2" destOrd="0" presId="urn:microsoft.com/office/officeart/2008/layout/VerticalAccentList"/>
    <dgm:cxn modelId="{7559B5D7-CC3E-44D6-A363-EFF173D438A9}" type="presParOf" srcId="{42845B16-F1CF-48F8-9B87-40D986187C26}" destId="{DB05A2DD-DD2A-405A-8E94-6B4BDC69F1A0}" srcOrd="3" destOrd="0" presId="urn:microsoft.com/office/officeart/2008/layout/VerticalAccentList"/>
    <dgm:cxn modelId="{4BC25CAC-7710-4617-BC72-ACB5791B0C99}" type="presParOf" srcId="{DB05A2DD-DD2A-405A-8E94-6B4BDC69F1A0}" destId="{2BD64BA8-FD11-485B-9F4D-904A4EA824E0}" srcOrd="0" destOrd="0" presId="urn:microsoft.com/office/officeart/2008/layout/VerticalAccentList"/>
    <dgm:cxn modelId="{54BBE858-0175-4640-9FDF-1FDB72295A98}" type="presParOf" srcId="{42845B16-F1CF-48F8-9B87-40D986187C26}" destId="{B97691CD-C0B1-47C8-8791-535E69B745C5}" srcOrd="4" destOrd="0" presId="urn:microsoft.com/office/officeart/2008/layout/VerticalAccentList"/>
    <dgm:cxn modelId="{0A541D07-2B2A-4026-BD78-240934850B35}" type="presParOf" srcId="{B97691CD-C0B1-47C8-8791-535E69B745C5}" destId="{1814BAEA-90C6-4296-9674-313521EBAF2A}" srcOrd="0" destOrd="0" presId="urn:microsoft.com/office/officeart/2008/layout/VerticalAccentList"/>
    <dgm:cxn modelId="{F4B1E095-D6FC-44AE-A529-AF3D3A525AC0}" type="presParOf" srcId="{B97691CD-C0B1-47C8-8791-535E69B745C5}" destId="{1A63E835-DA53-43D4-92B5-FA90EEC0D15D}" srcOrd="1" destOrd="0" presId="urn:microsoft.com/office/officeart/2008/layout/VerticalAccentList"/>
    <dgm:cxn modelId="{D7EDA400-C3E1-4A48-BB9B-8EF8A3AA485F}" type="presParOf" srcId="{B97691CD-C0B1-47C8-8791-535E69B745C5}" destId="{3B68D49E-DB96-4710-8B54-2D7E8EDD900D}" srcOrd="2" destOrd="0" presId="urn:microsoft.com/office/officeart/2008/layout/VerticalAccentList"/>
    <dgm:cxn modelId="{B06BA133-FC0C-4E71-BC86-660B07CF1ECD}" type="presParOf" srcId="{B97691CD-C0B1-47C8-8791-535E69B745C5}" destId="{5FED1B45-352C-47CD-9EEE-BB8D351E34D7}" srcOrd="3" destOrd="0" presId="urn:microsoft.com/office/officeart/2008/layout/VerticalAccentList"/>
    <dgm:cxn modelId="{D83302E3-04C8-4A5B-B14C-E7DC25EE5785}" type="presParOf" srcId="{B97691CD-C0B1-47C8-8791-535E69B745C5}" destId="{6854FEF5-36E0-4BAB-837E-C3C48986DF48}" srcOrd="4" destOrd="0" presId="urn:microsoft.com/office/officeart/2008/layout/VerticalAccentList"/>
    <dgm:cxn modelId="{93220214-3675-452C-9BCA-768A5762E9A0}" type="presParOf" srcId="{B97691CD-C0B1-47C8-8791-535E69B745C5}" destId="{4137C380-5A7B-46C3-B1C9-0F1C839C4A66}" srcOrd="5" destOrd="0" presId="urn:microsoft.com/office/officeart/2008/layout/VerticalAccentList"/>
    <dgm:cxn modelId="{7D547813-775F-47F3-9F76-C251A32A45C1}" type="presParOf" srcId="{B97691CD-C0B1-47C8-8791-535E69B745C5}" destId="{F49EFF77-4238-41B9-BD39-AC9B7C7C2620}" srcOrd="6" destOrd="0" presId="urn:microsoft.com/office/officeart/2008/layout/VerticalAccentList"/>
    <dgm:cxn modelId="{073F757F-23F6-4E3B-8EFD-6F7BCB183D7A}" type="presParOf" srcId="{B97691CD-C0B1-47C8-8791-535E69B745C5}" destId="{A1D587C4-6B8D-47DC-BE98-2C0CFB7A2E84}" srcOrd="7" destOrd="0" presId="urn:microsoft.com/office/officeart/2008/layout/VerticalAccentList"/>
    <dgm:cxn modelId="{640E65F8-64F9-4224-BA3B-89A3252CEA81}" type="presParOf" srcId="{42845B16-F1CF-48F8-9B87-40D986187C26}" destId="{844F3031-D097-4E9D-916D-8D22C6671425}" srcOrd="5" destOrd="0" presId="urn:microsoft.com/office/officeart/2008/layout/VerticalAccentList"/>
    <dgm:cxn modelId="{7A98D843-38B9-4619-956B-9FFD9CB88BC9}" type="presParOf" srcId="{42845B16-F1CF-48F8-9B87-40D986187C26}" destId="{66AB8A49-44C3-41D0-AA18-E41DED85FF31}" srcOrd="6" destOrd="0" presId="urn:microsoft.com/office/officeart/2008/layout/VerticalAccentList"/>
    <dgm:cxn modelId="{944D86EB-1B23-4425-82D1-03AA6B2CDE7C}" type="presParOf" srcId="{66AB8A49-44C3-41D0-AA18-E41DED85FF31}" destId="{93731445-487E-488B-9DF8-EAE5565EDCC7}" srcOrd="0" destOrd="0" presId="urn:microsoft.com/office/officeart/2008/layout/VerticalAccentList"/>
    <dgm:cxn modelId="{9E2D61D2-9608-4AAD-AA0D-82E94B880E8A}" type="presParOf" srcId="{42845B16-F1CF-48F8-9B87-40D986187C26}" destId="{3826892C-9487-4A99-BDED-257601E47603}" srcOrd="7" destOrd="0" presId="urn:microsoft.com/office/officeart/2008/layout/VerticalAccentList"/>
    <dgm:cxn modelId="{DC325A97-C7CB-44A8-AC3A-CD33F378BB9D}" type="presParOf" srcId="{3826892C-9487-4A99-BDED-257601E47603}" destId="{B9583431-64D5-45F7-977A-7C8E2F82CD1D}" srcOrd="0" destOrd="0" presId="urn:microsoft.com/office/officeart/2008/layout/VerticalAccentList"/>
    <dgm:cxn modelId="{5E27CF5F-FACF-4504-8EC6-EFA3C3737C19}" type="presParOf" srcId="{3826892C-9487-4A99-BDED-257601E47603}" destId="{D1FCCBF5-D82B-49F6-9843-AA3E92CABC10}" srcOrd="1" destOrd="0" presId="urn:microsoft.com/office/officeart/2008/layout/VerticalAccentList"/>
    <dgm:cxn modelId="{5B94D835-758C-49D0-9086-881527394005}" type="presParOf" srcId="{3826892C-9487-4A99-BDED-257601E47603}" destId="{950CDF19-DC18-4BE8-919C-F8C7DDC1804F}" srcOrd="2" destOrd="0" presId="urn:microsoft.com/office/officeart/2008/layout/VerticalAccentList"/>
    <dgm:cxn modelId="{00D71BFF-21E2-42A6-A367-D2D327B1331A}" type="presParOf" srcId="{3826892C-9487-4A99-BDED-257601E47603}" destId="{F56BCB60-EC32-4F4F-9F4E-5A9C74B946F3}" srcOrd="3" destOrd="0" presId="urn:microsoft.com/office/officeart/2008/layout/VerticalAccentList"/>
    <dgm:cxn modelId="{7A3B3891-5DDC-43FE-9B1A-F4128534E36A}" type="presParOf" srcId="{3826892C-9487-4A99-BDED-257601E47603}" destId="{A901B4AA-00BC-4DFB-9AF0-DFBA44B7EA1A}" srcOrd="4" destOrd="0" presId="urn:microsoft.com/office/officeart/2008/layout/VerticalAccentList"/>
    <dgm:cxn modelId="{AE631E2C-722D-4B62-8DAE-C4D487B01E5F}" type="presParOf" srcId="{3826892C-9487-4A99-BDED-257601E47603}" destId="{E51225B5-D26A-479C-BAC8-7C7752E6ED34}" srcOrd="5" destOrd="0" presId="urn:microsoft.com/office/officeart/2008/layout/VerticalAccentList"/>
    <dgm:cxn modelId="{38C87B9C-3FD2-4DA6-8D6C-E13B2E2CD68D}" type="presParOf" srcId="{3826892C-9487-4A99-BDED-257601E47603}" destId="{509285C9-67DA-469E-A6B1-59592264ACA1}" srcOrd="6" destOrd="0" presId="urn:microsoft.com/office/officeart/2008/layout/VerticalAccentList"/>
    <dgm:cxn modelId="{8F435455-8149-4317-819D-6A01F85F2E73}" type="presParOf" srcId="{3826892C-9487-4A99-BDED-257601E47603}" destId="{7A7F8678-1FCF-44A3-92A4-47AA6432A19B}" srcOrd="7" destOrd="0" presId="urn:microsoft.com/office/officeart/2008/layout/VerticalAccentList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BC0DC40-332E-47ED-9EA9-6719570DA28C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F855B0FC-AD6B-4F23-9463-C8536C7193B9}">
      <dgm:prSet phldrT="[Texto]" phldr="1"/>
      <dgm:spPr/>
      <dgm:t>
        <a:bodyPr/>
        <a:lstStyle/>
        <a:p>
          <a:endParaRPr lang="es-UY" dirty="0"/>
        </a:p>
      </dgm:t>
    </dgm:pt>
    <dgm:pt modelId="{9EFB69A8-1F8D-4C8E-86CB-1394D0628C47}" type="parTrans" cxnId="{C6413085-3F06-4478-8DC1-12CA4C1874A5}">
      <dgm:prSet/>
      <dgm:spPr/>
      <dgm:t>
        <a:bodyPr/>
        <a:lstStyle/>
        <a:p>
          <a:endParaRPr lang="es-UY"/>
        </a:p>
      </dgm:t>
    </dgm:pt>
    <dgm:pt modelId="{7CB8AD8B-8BE6-4857-A156-262F0809CD8A}" type="sibTrans" cxnId="{C6413085-3F06-4478-8DC1-12CA4C1874A5}">
      <dgm:prSet/>
      <dgm:spPr/>
      <dgm:t>
        <a:bodyPr/>
        <a:lstStyle/>
        <a:p>
          <a:endParaRPr lang="es-UY"/>
        </a:p>
      </dgm:t>
    </dgm:pt>
    <dgm:pt modelId="{0004A5F6-D7C3-48E9-A5D2-81A69BBCF267}">
      <dgm:prSet phldrT="[Texto]"/>
      <dgm:spPr/>
      <dgm:t>
        <a:bodyPr/>
        <a:lstStyle/>
        <a:p>
          <a:r>
            <a:rPr lang="es-UY" dirty="0" smtClean="0"/>
            <a:t>Pensamiento crítico</a:t>
          </a:r>
          <a:endParaRPr lang="es-UY" dirty="0"/>
        </a:p>
      </dgm:t>
    </dgm:pt>
    <dgm:pt modelId="{2FAB760D-1FBD-467B-A1A0-89260544448A}" type="parTrans" cxnId="{79F04037-330C-4BB3-8C2A-2A70B1350607}">
      <dgm:prSet/>
      <dgm:spPr/>
      <dgm:t>
        <a:bodyPr/>
        <a:lstStyle/>
        <a:p>
          <a:endParaRPr lang="es-UY"/>
        </a:p>
      </dgm:t>
    </dgm:pt>
    <dgm:pt modelId="{831B868D-D1F1-401A-B7D1-48F5787254F8}" type="sibTrans" cxnId="{79F04037-330C-4BB3-8C2A-2A70B1350607}">
      <dgm:prSet/>
      <dgm:spPr/>
      <dgm:t>
        <a:bodyPr/>
        <a:lstStyle/>
        <a:p>
          <a:endParaRPr lang="es-UY"/>
        </a:p>
      </dgm:t>
    </dgm:pt>
    <dgm:pt modelId="{AD61F51E-8D3F-42B1-AEA9-A204938BB5C4}">
      <dgm:prSet phldrT="[Texto]" phldr="1"/>
      <dgm:spPr/>
      <dgm:t>
        <a:bodyPr/>
        <a:lstStyle/>
        <a:p>
          <a:endParaRPr lang="es-UY" dirty="0"/>
        </a:p>
      </dgm:t>
    </dgm:pt>
    <dgm:pt modelId="{56A4DF98-CEA5-438B-8B0D-0D3D115A783F}" type="parTrans" cxnId="{4CFA5485-D71A-4CB1-B3EC-D870B1773BAC}">
      <dgm:prSet/>
      <dgm:spPr/>
      <dgm:t>
        <a:bodyPr/>
        <a:lstStyle/>
        <a:p>
          <a:endParaRPr lang="es-UY"/>
        </a:p>
      </dgm:t>
    </dgm:pt>
    <dgm:pt modelId="{3D856C30-AC65-4125-928C-847F464E976A}" type="sibTrans" cxnId="{4CFA5485-D71A-4CB1-B3EC-D870B1773BAC}">
      <dgm:prSet/>
      <dgm:spPr/>
      <dgm:t>
        <a:bodyPr/>
        <a:lstStyle/>
        <a:p>
          <a:endParaRPr lang="es-UY"/>
        </a:p>
      </dgm:t>
    </dgm:pt>
    <dgm:pt modelId="{7B12685D-8993-47B2-8A30-F3208E0B9ED0}">
      <dgm:prSet phldrT="[Texto]"/>
      <dgm:spPr/>
      <dgm:t>
        <a:bodyPr/>
        <a:lstStyle/>
        <a:p>
          <a:r>
            <a:rPr lang="es-UY" dirty="0" smtClean="0"/>
            <a:t>Comunicación</a:t>
          </a:r>
          <a:endParaRPr lang="es-UY" dirty="0"/>
        </a:p>
      </dgm:t>
    </dgm:pt>
    <dgm:pt modelId="{23B8EDF5-199A-4371-B2FE-D338364FACC3}" type="parTrans" cxnId="{1A149ECF-B11B-4A04-B159-8871ED435D4C}">
      <dgm:prSet/>
      <dgm:spPr/>
      <dgm:t>
        <a:bodyPr/>
        <a:lstStyle/>
        <a:p>
          <a:endParaRPr lang="es-UY"/>
        </a:p>
      </dgm:t>
    </dgm:pt>
    <dgm:pt modelId="{234BB262-E6C3-4D66-A703-5F5B695AAF15}" type="sibTrans" cxnId="{1A149ECF-B11B-4A04-B159-8871ED435D4C}">
      <dgm:prSet/>
      <dgm:spPr/>
      <dgm:t>
        <a:bodyPr/>
        <a:lstStyle/>
        <a:p>
          <a:endParaRPr lang="es-UY"/>
        </a:p>
      </dgm:t>
    </dgm:pt>
    <dgm:pt modelId="{144608B3-BD31-4FD0-9AA6-1C9975E23E82}">
      <dgm:prSet phldrT="[Texto]" phldr="1"/>
      <dgm:spPr/>
      <dgm:t>
        <a:bodyPr/>
        <a:lstStyle/>
        <a:p>
          <a:endParaRPr lang="es-UY" dirty="0"/>
        </a:p>
      </dgm:t>
    </dgm:pt>
    <dgm:pt modelId="{715A089C-3032-4BAF-A32B-953F66EAB5E2}" type="parTrans" cxnId="{FCB66AD3-C89C-42DD-8301-AD5626206437}">
      <dgm:prSet/>
      <dgm:spPr/>
      <dgm:t>
        <a:bodyPr/>
        <a:lstStyle/>
        <a:p>
          <a:endParaRPr lang="es-UY"/>
        </a:p>
      </dgm:t>
    </dgm:pt>
    <dgm:pt modelId="{384D97E6-FBB5-46A3-9071-6B10DD11F06D}" type="sibTrans" cxnId="{FCB66AD3-C89C-42DD-8301-AD5626206437}">
      <dgm:prSet/>
      <dgm:spPr/>
      <dgm:t>
        <a:bodyPr/>
        <a:lstStyle/>
        <a:p>
          <a:endParaRPr lang="es-UY"/>
        </a:p>
      </dgm:t>
    </dgm:pt>
    <dgm:pt modelId="{F60C10E9-3EC1-4147-9185-5786B24DED5C}">
      <dgm:prSet phldrT="[Texto]"/>
      <dgm:spPr/>
      <dgm:t>
        <a:bodyPr/>
        <a:lstStyle/>
        <a:p>
          <a:r>
            <a:rPr lang="es-UY" dirty="0" smtClean="0"/>
            <a:t>Empatía</a:t>
          </a:r>
          <a:endParaRPr lang="es-UY" dirty="0"/>
        </a:p>
      </dgm:t>
    </dgm:pt>
    <dgm:pt modelId="{5D34715F-72D3-4EA2-B99D-29BC08810A8A}" type="parTrans" cxnId="{25B68176-F87D-4EEB-BDF3-68023696DDFB}">
      <dgm:prSet/>
      <dgm:spPr/>
      <dgm:t>
        <a:bodyPr/>
        <a:lstStyle/>
        <a:p>
          <a:endParaRPr lang="es-UY"/>
        </a:p>
      </dgm:t>
    </dgm:pt>
    <dgm:pt modelId="{86654569-70D5-44BA-AC53-65C810A04D04}" type="sibTrans" cxnId="{25B68176-F87D-4EEB-BDF3-68023696DDFB}">
      <dgm:prSet/>
      <dgm:spPr/>
      <dgm:t>
        <a:bodyPr/>
        <a:lstStyle/>
        <a:p>
          <a:endParaRPr lang="es-UY"/>
        </a:p>
      </dgm:t>
    </dgm:pt>
    <dgm:pt modelId="{42845B16-F1CF-48F8-9B87-40D986187C26}" type="pres">
      <dgm:prSet presAssocID="{9BC0DC40-332E-47ED-9EA9-6719570DA28C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UY"/>
        </a:p>
      </dgm:t>
    </dgm:pt>
    <dgm:pt modelId="{D5319F03-9C46-4294-B640-F31F4EFBB50E}" type="pres">
      <dgm:prSet presAssocID="{F855B0FC-AD6B-4F23-9463-C8536C7193B9}" presName="parenttextcomposite" presStyleCnt="0"/>
      <dgm:spPr/>
    </dgm:pt>
    <dgm:pt modelId="{44E2C972-C9DC-4D8F-BF89-6BE1A35B8C40}" type="pres">
      <dgm:prSet presAssocID="{F855B0FC-AD6B-4F23-9463-C8536C7193B9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049C5D85-0CA6-4CDF-8998-54D474F86EDB}" type="pres">
      <dgm:prSet presAssocID="{F855B0FC-AD6B-4F23-9463-C8536C7193B9}" presName="composite" presStyleCnt="0"/>
      <dgm:spPr/>
    </dgm:pt>
    <dgm:pt modelId="{E8BE2DBF-F7B3-4879-9A2D-137AAAC4B0A5}" type="pres">
      <dgm:prSet presAssocID="{F855B0FC-AD6B-4F23-9463-C8536C7193B9}" presName="chevron1" presStyleLbl="alignNode1" presStyleIdx="0" presStyleCnt="21"/>
      <dgm:spPr/>
    </dgm:pt>
    <dgm:pt modelId="{EE3694E4-4927-4A41-802A-D1528A74FB9E}" type="pres">
      <dgm:prSet presAssocID="{F855B0FC-AD6B-4F23-9463-C8536C7193B9}" presName="chevron2" presStyleLbl="alignNode1" presStyleIdx="1" presStyleCnt="21"/>
      <dgm:spPr/>
    </dgm:pt>
    <dgm:pt modelId="{16A2A5B9-F9A6-4339-B4A4-92D1DEC6AF56}" type="pres">
      <dgm:prSet presAssocID="{F855B0FC-AD6B-4F23-9463-C8536C7193B9}" presName="chevron3" presStyleLbl="alignNode1" presStyleIdx="2" presStyleCnt="21"/>
      <dgm:spPr/>
    </dgm:pt>
    <dgm:pt modelId="{2FAA81FA-91BC-435A-B72D-4BC31F7BE648}" type="pres">
      <dgm:prSet presAssocID="{F855B0FC-AD6B-4F23-9463-C8536C7193B9}" presName="chevron4" presStyleLbl="alignNode1" presStyleIdx="3" presStyleCnt="21"/>
      <dgm:spPr/>
    </dgm:pt>
    <dgm:pt modelId="{F71AC4BD-E08C-48A9-A6CC-69CA86CF5396}" type="pres">
      <dgm:prSet presAssocID="{F855B0FC-AD6B-4F23-9463-C8536C7193B9}" presName="chevron5" presStyleLbl="alignNode1" presStyleIdx="4" presStyleCnt="21"/>
      <dgm:spPr/>
    </dgm:pt>
    <dgm:pt modelId="{1C2D6701-D7EE-4253-9196-E3E25571F30A}" type="pres">
      <dgm:prSet presAssocID="{F855B0FC-AD6B-4F23-9463-C8536C7193B9}" presName="chevron6" presStyleLbl="alignNode1" presStyleIdx="5" presStyleCnt="21"/>
      <dgm:spPr/>
    </dgm:pt>
    <dgm:pt modelId="{63BA55C8-B08E-4E02-B4A4-D20AD55F9778}" type="pres">
      <dgm:prSet presAssocID="{F855B0FC-AD6B-4F23-9463-C8536C7193B9}" presName="chevron7" presStyleLbl="alignNode1" presStyleIdx="6" presStyleCnt="21"/>
      <dgm:spPr/>
    </dgm:pt>
    <dgm:pt modelId="{71484A42-3718-47DB-B041-DBCA6A0E25C6}" type="pres">
      <dgm:prSet presAssocID="{F855B0FC-AD6B-4F23-9463-C8536C7193B9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5FFE4DF6-F0EE-4FA8-B390-37B6D53DAAE6}" type="pres">
      <dgm:prSet presAssocID="{7CB8AD8B-8BE6-4857-A156-262F0809CD8A}" presName="sibTrans" presStyleCnt="0"/>
      <dgm:spPr/>
    </dgm:pt>
    <dgm:pt modelId="{DB05A2DD-DD2A-405A-8E94-6B4BDC69F1A0}" type="pres">
      <dgm:prSet presAssocID="{AD61F51E-8D3F-42B1-AEA9-A204938BB5C4}" presName="parenttextcomposite" presStyleCnt="0"/>
      <dgm:spPr/>
    </dgm:pt>
    <dgm:pt modelId="{2BD64BA8-FD11-485B-9F4D-904A4EA824E0}" type="pres">
      <dgm:prSet presAssocID="{AD61F51E-8D3F-42B1-AEA9-A204938BB5C4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B97691CD-C0B1-47C8-8791-535E69B745C5}" type="pres">
      <dgm:prSet presAssocID="{AD61F51E-8D3F-42B1-AEA9-A204938BB5C4}" presName="composite" presStyleCnt="0"/>
      <dgm:spPr/>
    </dgm:pt>
    <dgm:pt modelId="{1814BAEA-90C6-4296-9674-313521EBAF2A}" type="pres">
      <dgm:prSet presAssocID="{AD61F51E-8D3F-42B1-AEA9-A204938BB5C4}" presName="chevron1" presStyleLbl="alignNode1" presStyleIdx="7" presStyleCnt="21"/>
      <dgm:spPr/>
    </dgm:pt>
    <dgm:pt modelId="{1A63E835-DA53-43D4-92B5-FA90EEC0D15D}" type="pres">
      <dgm:prSet presAssocID="{AD61F51E-8D3F-42B1-AEA9-A204938BB5C4}" presName="chevron2" presStyleLbl="alignNode1" presStyleIdx="8" presStyleCnt="21"/>
      <dgm:spPr/>
    </dgm:pt>
    <dgm:pt modelId="{3B68D49E-DB96-4710-8B54-2D7E8EDD900D}" type="pres">
      <dgm:prSet presAssocID="{AD61F51E-8D3F-42B1-AEA9-A204938BB5C4}" presName="chevron3" presStyleLbl="alignNode1" presStyleIdx="9" presStyleCnt="21"/>
      <dgm:spPr/>
    </dgm:pt>
    <dgm:pt modelId="{5FED1B45-352C-47CD-9EEE-BB8D351E34D7}" type="pres">
      <dgm:prSet presAssocID="{AD61F51E-8D3F-42B1-AEA9-A204938BB5C4}" presName="chevron4" presStyleLbl="alignNode1" presStyleIdx="10" presStyleCnt="21"/>
      <dgm:spPr/>
    </dgm:pt>
    <dgm:pt modelId="{6854FEF5-36E0-4BAB-837E-C3C48986DF48}" type="pres">
      <dgm:prSet presAssocID="{AD61F51E-8D3F-42B1-AEA9-A204938BB5C4}" presName="chevron5" presStyleLbl="alignNode1" presStyleIdx="11" presStyleCnt="21"/>
      <dgm:spPr/>
    </dgm:pt>
    <dgm:pt modelId="{4137C380-5A7B-46C3-B1C9-0F1C839C4A66}" type="pres">
      <dgm:prSet presAssocID="{AD61F51E-8D3F-42B1-AEA9-A204938BB5C4}" presName="chevron6" presStyleLbl="alignNode1" presStyleIdx="12" presStyleCnt="21"/>
      <dgm:spPr/>
    </dgm:pt>
    <dgm:pt modelId="{F49EFF77-4238-41B9-BD39-AC9B7C7C2620}" type="pres">
      <dgm:prSet presAssocID="{AD61F51E-8D3F-42B1-AEA9-A204938BB5C4}" presName="chevron7" presStyleLbl="alignNode1" presStyleIdx="13" presStyleCnt="21"/>
      <dgm:spPr/>
    </dgm:pt>
    <dgm:pt modelId="{A1D587C4-6B8D-47DC-BE98-2C0CFB7A2E84}" type="pres">
      <dgm:prSet presAssocID="{AD61F51E-8D3F-42B1-AEA9-A204938BB5C4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844F3031-D097-4E9D-916D-8D22C6671425}" type="pres">
      <dgm:prSet presAssocID="{3D856C30-AC65-4125-928C-847F464E976A}" presName="sibTrans" presStyleCnt="0"/>
      <dgm:spPr/>
    </dgm:pt>
    <dgm:pt modelId="{66AB8A49-44C3-41D0-AA18-E41DED85FF31}" type="pres">
      <dgm:prSet presAssocID="{144608B3-BD31-4FD0-9AA6-1C9975E23E82}" presName="parenttextcomposite" presStyleCnt="0"/>
      <dgm:spPr/>
    </dgm:pt>
    <dgm:pt modelId="{93731445-487E-488B-9DF8-EAE5565EDCC7}" type="pres">
      <dgm:prSet presAssocID="{144608B3-BD31-4FD0-9AA6-1C9975E23E82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3826892C-9487-4A99-BDED-257601E47603}" type="pres">
      <dgm:prSet presAssocID="{144608B3-BD31-4FD0-9AA6-1C9975E23E82}" presName="composite" presStyleCnt="0"/>
      <dgm:spPr/>
    </dgm:pt>
    <dgm:pt modelId="{B9583431-64D5-45F7-977A-7C8E2F82CD1D}" type="pres">
      <dgm:prSet presAssocID="{144608B3-BD31-4FD0-9AA6-1C9975E23E82}" presName="chevron1" presStyleLbl="alignNode1" presStyleIdx="14" presStyleCnt="21"/>
      <dgm:spPr/>
    </dgm:pt>
    <dgm:pt modelId="{D1FCCBF5-D82B-49F6-9843-AA3E92CABC10}" type="pres">
      <dgm:prSet presAssocID="{144608B3-BD31-4FD0-9AA6-1C9975E23E82}" presName="chevron2" presStyleLbl="alignNode1" presStyleIdx="15" presStyleCnt="21"/>
      <dgm:spPr/>
    </dgm:pt>
    <dgm:pt modelId="{950CDF19-DC18-4BE8-919C-F8C7DDC1804F}" type="pres">
      <dgm:prSet presAssocID="{144608B3-BD31-4FD0-9AA6-1C9975E23E82}" presName="chevron3" presStyleLbl="alignNode1" presStyleIdx="16" presStyleCnt="21"/>
      <dgm:spPr/>
    </dgm:pt>
    <dgm:pt modelId="{F56BCB60-EC32-4F4F-9F4E-5A9C74B946F3}" type="pres">
      <dgm:prSet presAssocID="{144608B3-BD31-4FD0-9AA6-1C9975E23E82}" presName="chevron4" presStyleLbl="alignNode1" presStyleIdx="17" presStyleCnt="21"/>
      <dgm:spPr/>
    </dgm:pt>
    <dgm:pt modelId="{A901B4AA-00BC-4DFB-9AF0-DFBA44B7EA1A}" type="pres">
      <dgm:prSet presAssocID="{144608B3-BD31-4FD0-9AA6-1C9975E23E82}" presName="chevron5" presStyleLbl="alignNode1" presStyleIdx="18" presStyleCnt="21"/>
      <dgm:spPr/>
    </dgm:pt>
    <dgm:pt modelId="{E51225B5-D26A-479C-BAC8-7C7752E6ED34}" type="pres">
      <dgm:prSet presAssocID="{144608B3-BD31-4FD0-9AA6-1C9975E23E82}" presName="chevron6" presStyleLbl="alignNode1" presStyleIdx="19" presStyleCnt="21"/>
      <dgm:spPr/>
    </dgm:pt>
    <dgm:pt modelId="{509285C9-67DA-469E-A6B1-59592264ACA1}" type="pres">
      <dgm:prSet presAssocID="{144608B3-BD31-4FD0-9AA6-1C9975E23E82}" presName="chevron7" presStyleLbl="alignNode1" presStyleIdx="20" presStyleCnt="21"/>
      <dgm:spPr/>
    </dgm:pt>
    <dgm:pt modelId="{7A7F8678-1FCF-44A3-92A4-47AA6432A19B}" type="pres">
      <dgm:prSet presAssocID="{144608B3-BD31-4FD0-9AA6-1C9975E23E82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4CFA5485-D71A-4CB1-B3EC-D870B1773BAC}" srcId="{9BC0DC40-332E-47ED-9EA9-6719570DA28C}" destId="{AD61F51E-8D3F-42B1-AEA9-A204938BB5C4}" srcOrd="1" destOrd="0" parTransId="{56A4DF98-CEA5-438B-8B0D-0D3D115A783F}" sibTransId="{3D856C30-AC65-4125-928C-847F464E976A}"/>
    <dgm:cxn modelId="{9A3D572D-7106-4D56-AD21-5DBE1FE9937C}" type="presOf" srcId="{0004A5F6-D7C3-48E9-A5D2-81A69BBCF267}" destId="{71484A42-3718-47DB-B041-DBCA6A0E25C6}" srcOrd="0" destOrd="0" presId="urn:microsoft.com/office/officeart/2008/layout/VerticalAccentList"/>
    <dgm:cxn modelId="{82FF54CE-3AD4-4C24-872B-6D53BC049E9F}" type="presOf" srcId="{9BC0DC40-332E-47ED-9EA9-6719570DA28C}" destId="{42845B16-F1CF-48F8-9B87-40D986187C26}" srcOrd="0" destOrd="0" presId="urn:microsoft.com/office/officeart/2008/layout/VerticalAccentList"/>
    <dgm:cxn modelId="{FCB66AD3-C89C-42DD-8301-AD5626206437}" srcId="{9BC0DC40-332E-47ED-9EA9-6719570DA28C}" destId="{144608B3-BD31-4FD0-9AA6-1C9975E23E82}" srcOrd="2" destOrd="0" parTransId="{715A089C-3032-4BAF-A32B-953F66EAB5E2}" sibTransId="{384D97E6-FBB5-46A3-9071-6B10DD11F06D}"/>
    <dgm:cxn modelId="{2442FFF9-056D-42D9-AE1E-F1A69FC6DB9A}" type="presOf" srcId="{144608B3-BD31-4FD0-9AA6-1C9975E23E82}" destId="{93731445-487E-488B-9DF8-EAE5565EDCC7}" srcOrd="0" destOrd="0" presId="urn:microsoft.com/office/officeart/2008/layout/VerticalAccentList"/>
    <dgm:cxn modelId="{25554805-51B9-445F-98FC-D1299B632B31}" type="presOf" srcId="{AD61F51E-8D3F-42B1-AEA9-A204938BB5C4}" destId="{2BD64BA8-FD11-485B-9F4D-904A4EA824E0}" srcOrd="0" destOrd="0" presId="urn:microsoft.com/office/officeart/2008/layout/VerticalAccentList"/>
    <dgm:cxn modelId="{5ADA8182-8861-42DC-8FD4-E5543DF223A6}" type="presOf" srcId="{F855B0FC-AD6B-4F23-9463-C8536C7193B9}" destId="{44E2C972-C9DC-4D8F-BF89-6BE1A35B8C40}" srcOrd="0" destOrd="0" presId="urn:microsoft.com/office/officeart/2008/layout/VerticalAccentList"/>
    <dgm:cxn modelId="{1A149ECF-B11B-4A04-B159-8871ED435D4C}" srcId="{AD61F51E-8D3F-42B1-AEA9-A204938BB5C4}" destId="{7B12685D-8993-47B2-8A30-F3208E0B9ED0}" srcOrd="0" destOrd="0" parTransId="{23B8EDF5-199A-4371-B2FE-D338364FACC3}" sibTransId="{234BB262-E6C3-4D66-A703-5F5B695AAF15}"/>
    <dgm:cxn modelId="{79F04037-330C-4BB3-8C2A-2A70B1350607}" srcId="{F855B0FC-AD6B-4F23-9463-C8536C7193B9}" destId="{0004A5F6-D7C3-48E9-A5D2-81A69BBCF267}" srcOrd="0" destOrd="0" parTransId="{2FAB760D-1FBD-467B-A1A0-89260544448A}" sibTransId="{831B868D-D1F1-401A-B7D1-48F5787254F8}"/>
    <dgm:cxn modelId="{7E7B34E9-E649-414E-AE51-AEE3111A7D2E}" type="presOf" srcId="{7B12685D-8993-47B2-8A30-F3208E0B9ED0}" destId="{A1D587C4-6B8D-47DC-BE98-2C0CFB7A2E84}" srcOrd="0" destOrd="0" presId="urn:microsoft.com/office/officeart/2008/layout/VerticalAccentList"/>
    <dgm:cxn modelId="{25B68176-F87D-4EEB-BDF3-68023696DDFB}" srcId="{144608B3-BD31-4FD0-9AA6-1C9975E23E82}" destId="{F60C10E9-3EC1-4147-9185-5786B24DED5C}" srcOrd="0" destOrd="0" parTransId="{5D34715F-72D3-4EA2-B99D-29BC08810A8A}" sibTransId="{86654569-70D5-44BA-AC53-65C810A04D04}"/>
    <dgm:cxn modelId="{C6413085-3F06-4478-8DC1-12CA4C1874A5}" srcId="{9BC0DC40-332E-47ED-9EA9-6719570DA28C}" destId="{F855B0FC-AD6B-4F23-9463-C8536C7193B9}" srcOrd="0" destOrd="0" parTransId="{9EFB69A8-1F8D-4C8E-86CB-1394D0628C47}" sibTransId="{7CB8AD8B-8BE6-4857-A156-262F0809CD8A}"/>
    <dgm:cxn modelId="{D640E3CB-083C-444B-B5D2-59D588D40FCE}" type="presOf" srcId="{F60C10E9-3EC1-4147-9185-5786B24DED5C}" destId="{7A7F8678-1FCF-44A3-92A4-47AA6432A19B}" srcOrd="0" destOrd="0" presId="urn:microsoft.com/office/officeart/2008/layout/VerticalAccentList"/>
    <dgm:cxn modelId="{215E8C4B-B1BC-4AA7-A2BF-08B05B1085E4}" type="presParOf" srcId="{42845B16-F1CF-48F8-9B87-40D986187C26}" destId="{D5319F03-9C46-4294-B640-F31F4EFBB50E}" srcOrd="0" destOrd="0" presId="urn:microsoft.com/office/officeart/2008/layout/VerticalAccentList"/>
    <dgm:cxn modelId="{82BE3DF5-0DF5-405D-AB4C-2E784A37372E}" type="presParOf" srcId="{D5319F03-9C46-4294-B640-F31F4EFBB50E}" destId="{44E2C972-C9DC-4D8F-BF89-6BE1A35B8C40}" srcOrd="0" destOrd="0" presId="urn:microsoft.com/office/officeart/2008/layout/VerticalAccentList"/>
    <dgm:cxn modelId="{0F30170F-7340-4A25-85AE-1A7A11DC2BEC}" type="presParOf" srcId="{42845B16-F1CF-48F8-9B87-40D986187C26}" destId="{049C5D85-0CA6-4CDF-8998-54D474F86EDB}" srcOrd="1" destOrd="0" presId="urn:microsoft.com/office/officeart/2008/layout/VerticalAccentList"/>
    <dgm:cxn modelId="{9C948350-F217-427E-BD8F-90B5D3E243FE}" type="presParOf" srcId="{049C5D85-0CA6-4CDF-8998-54D474F86EDB}" destId="{E8BE2DBF-F7B3-4879-9A2D-137AAAC4B0A5}" srcOrd="0" destOrd="0" presId="urn:microsoft.com/office/officeart/2008/layout/VerticalAccentList"/>
    <dgm:cxn modelId="{D813377F-8E50-4FD2-AFC0-67D1142FA76B}" type="presParOf" srcId="{049C5D85-0CA6-4CDF-8998-54D474F86EDB}" destId="{EE3694E4-4927-4A41-802A-D1528A74FB9E}" srcOrd="1" destOrd="0" presId="urn:microsoft.com/office/officeart/2008/layout/VerticalAccentList"/>
    <dgm:cxn modelId="{33B80852-9A77-4BE4-8411-D36C56849067}" type="presParOf" srcId="{049C5D85-0CA6-4CDF-8998-54D474F86EDB}" destId="{16A2A5B9-F9A6-4339-B4A4-92D1DEC6AF56}" srcOrd="2" destOrd="0" presId="urn:microsoft.com/office/officeart/2008/layout/VerticalAccentList"/>
    <dgm:cxn modelId="{37EFAF7D-72C9-49C0-BF5B-E4C657AC1731}" type="presParOf" srcId="{049C5D85-0CA6-4CDF-8998-54D474F86EDB}" destId="{2FAA81FA-91BC-435A-B72D-4BC31F7BE648}" srcOrd="3" destOrd="0" presId="urn:microsoft.com/office/officeart/2008/layout/VerticalAccentList"/>
    <dgm:cxn modelId="{0A911062-3540-41DD-B0CF-0BA78DC6D988}" type="presParOf" srcId="{049C5D85-0CA6-4CDF-8998-54D474F86EDB}" destId="{F71AC4BD-E08C-48A9-A6CC-69CA86CF5396}" srcOrd="4" destOrd="0" presId="urn:microsoft.com/office/officeart/2008/layout/VerticalAccentList"/>
    <dgm:cxn modelId="{CAC37D8C-5032-4EAC-96A4-3F904C60BCBF}" type="presParOf" srcId="{049C5D85-0CA6-4CDF-8998-54D474F86EDB}" destId="{1C2D6701-D7EE-4253-9196-E3E25571F30A}" srcOrd="5" destOrd="0" presId="urn:microsoft.com/office/officeart/2008/layout/VerticalAccentList"/>
    <dgm:cxn modelId="{79F74C76-9774-4143-A6A6-D23CC3D80C87}" type="presParOf" srcId="{049C5D85-0CA6-4CDF-8998-54D474F86EDB}" destId="{63BA55C8-B08E-4E02-B4A4-D20AD55F9778}" srcOrd="6" destOrd="0" presId="urn:microsoft.com/office/officeart/2008/layout/VerticalAccentList"/>
    <dgm:cxn modelId="{6CA40AA0-AEE4-40C8-B5B1-8077E5D5D856}" type="presParOf" srcId="{049C5D85-0CA6-4CDF-8998-54D474F86EDB}" destId="{71484A42-3718-47DB-B041-DBCA6A0E25C6}" srcOrd="7" destOrd="0" presId="urn:microsoft.com/office/officeart/2008/layout/VerticalAccentList"/>
    <dgm:cxn modelId="{95B232B6-5A4A-403E-AD14-680CC686DA90}" type="presParOf" srcId="{42845B16-F1CF-48F8-9B87-40D986187C26}" destId="{5FFE4DF6-F0EE-4FA8-B390-37B6D53DAAE6}" srcOrd="2" destOrd="0" presId="urn:microsoft.com/office/officeart/2008/layout/VerticalAccentList"/>
    <dgm:cxn modelId="{632E3EB3-10E5-40AE-A4B4-7DD2348D4236}" type="presParOf" srcId="{42845B16-F1CF-48F8-9B87-40D986187C26}" destId="{DB05A2DD-DD2A-405A-8E94-6B4BDC69F1A0}" srcOrd="3" destOrd="0" presId="urn:microsoft.com/office/officeart/2008/layout/VerticalAccentList"/>
    <dgm:cxn modelId="{10452FB5-6C64-43BB-86A8-D552F3826D90}" type="presParOf" srcId="{DB05A2DD-DD2A-405A-8E94-6B4BDC69F1A0}" destId="{2BD64BA8-FD11-485B-9F4D-904A4EA824E0}" srcOrd="0" destOrd="0" presId="urn:microsoft.com/office/officeart/2008/layout/VerticalAccentList"/>
    <dgm:cxn modelId="{8B516355-2C83-4974-A04B-DAF6607E19B8}" type="presParOf" srcId="{42845B16-F1CF-48F8-9B87-40D986187C26}" destId="{B97691CD-C0B1-47C8-8791-535E69B745C5}" srcOrd="4" destOrd="0" presId="urn:microsoft.com/office/officeart/2008/layout/VerticalAccentList"/>
    <dgm:cxn modelId="{AB58F2CD-FA4B-48D6-B1C9-259B62DFC638}" type="presParOf" srcId="{B97691CD-C0B1-47C8-8791-535E69B745C5}" destId="{1814BAEA-90C6-4296-9674-313521EBAF2A}" srcOrd="0" destOrd="0" presId="urn:microsoft.com/office/officeart/2008/layout/VerticalAccentList"/>
    <dgm:cxn modelId="{00FA1072-7B54-468B-A013-42E49DE60D2F}" type="presParOf" srcId="{B97691CD-C0B1-47C8-8791-535E69B745C5}" destId="{1A63E835-DA53-43D4-92B5-FA90EEC0D15D}" srcOrd="1" destOrd="0" presId="urn:microsoft.com/office/officeart/2008/layout/VerticalAccentList"/>
    <dgm:cxn modelId="{E819D399-802E-4C41-8BCC-81D05BAAE59B}" type="presParOf" srcId="{B97691CD-C0B1-47C8-8791-535E69B745C5}" destId="{3B68D49E-DB96-4710-8B54-2D7E8EDD900D}" srcOrd="2" destOrd="0" presId="urn:microsoft.com/office/officeart/2008/layout/VerticalAccentList"/>
    <dgm:cxn modelId="{D21C6B09-6BDC-4A20-8007-FD6114E4A209}" type="presParOf" srcId="{B97691CD-C0B1-47C8-8791-535E69B745C5}" destId="{5FED1B45-352C-47CD-9EEE-BB8D351E34D7}" srcOrd="3" destOrd="0" presId="urn:microsoft.com/office/officeart/2008/layout/VerticalAccentList"/>
    <dgm:cxn modelId="{5F47225D-557E-4B50-87A6-C83DB33278C5}" type="presParOf" srcId="{B97691CD-C0B1-47C8-8791-535E69B745C5}" destId="{6854FEF5-36E0-4BAB-837E-C3C48986DF48}" srcOrd="4" destOrd="0" presId="urn:microsoft.com/office/officeart/2008/layout/VerticalAccentList"/>
    <dgm:cxn modelId="{44D04D9B-D0EC-4B11-AC94-F515E4CE2CE5}" type="presParOf" srcId="{B97691CD-C0B1-47C8-8791-535E69B745C5}" destId="{4137C380-5A7B-46C3-B1C9-0F1C839C4A66}" srcOrd="5" destOrd="0" presId="urn:microsoft.com/office/officeart/2008/layout/VerticalAccentList"/>
    <dgm:cxn modelId="{0ABA8130-86AB-429C-9419-A3D22C30B10C}" type="presParOf" srcId="{B97691CD-C0B1-47C8-8791-535E69B745C5}" destId="{F49EFF77-4238-41B9-BD39-AC9B7C7C2620}" srcOrd="6" destOrd="0" presId="urn:microsoft.com/office/officeart/2008/layout/VerticalAccentList"/>
    <dgm:cxn modelId="{06E9FA44-4F4F-43F1-B0FC-E1DA6792EC6A}" type="presParOf" srcId="{B97691CD-C0B1-47C8-8791-535E69B745C5}" destId="{A1D587C4-6B8D-47DC-BE98-2C0CFB7A2E84}" srcOrd="7" destOrd="0" presId="urn:microsoft.com/office/officeart/2008/layout/VerticalAccentList"/>
    <dgm:cxn modelId="{092EAF31-8D69-4F42-AFF4-526F649F8493}" type="presParOf" srcId="{42845B16-F1CF-48F8-9B87-40D986187C26}" destId="{844F3031-D097-4E9D-916D-8D22C6671425}" srcOrd="5" destOrd="0" presId="urn:microsoft.com/office/officeart/2008/layout/VerticalAccentList"/>
    <dgm:cxn modelId="{9C5F46DD-9B40-47AE-A480-15B7CB481BFF}" type="presParOf" srcId="{42845B16-F1CF-48F8-9B87-40D986187C26}" destId="{66AB8A49-44C3-41D0-AA18-E41DED85FF31}" srcOrd="6" destOrd="0" presId="urn:microsoft.com/office/officeart/2008/layout/VerticalAccentList"/>
    <dgm:cxn modelId="{2AFAC97F-31D5-4B86-92B7-DCEF8D2FD3AE}" type="presParOf" srcId="{66AB8A49-44C3-41D0-AA18-E41DED85FF31}" destId="{93731445-487E-488B-9DF8-EAE5565EDCC7}" srcOrd="0" destOrd="0" presId="urn:microsoft.com/office/officeart/2008/layout/VerticalAccentList"/>
    <dgm:cxn modelId="{BA4A3C2B-7B80-4B94-A6AD-937A86A061A8}" type="presParOf" srcId="{42845B16-F1CF-48F8-9B87-40D986187C26}" destId="{3826892C-9487-4A99-BDED-257601E47603}" srcOrd="7" destOrd="0" presId="urn:microsoft.com/office/officeart/2008/layout/VerticalAccentList"/>
    <dgm:cxn modelId="{D0C93164-4EA9-4024-ABBE-CC3BBC1C59B9}" type="presParOf" srcId="{3826892C-9487-4A99-BDED-257601E47603}" destId="{B9583431-64D5-45F7-977A-7C8E2F82CD1D}" srcOrd="0" destOrd="0" presId="urn:microsoft.com/office/officeart/2008/layout/VerticalAccentList"/>
    <dgm:cxn modelId="{DDB09FCA-2359-4CAD-B1B3-E1266082AD48}" type="presParOf" srcId="{3826892C-9487-4A99-BDED-257601E47603}" destId="{D1FCCBF5-D82B-49F6-9843-AA3E92CABC10}" srcOrd="1" destOrd="0" presId="urn:microsoft.com/office/officeart/2008/layout/VerticalAccentList"/>
    <dgm:cxn modelId="{D0C78432-6CEE-49B5-9F84-8D8105D3E5AE}" type="presParOf" srcId="{3826892C-9487-4A99-BDED-257601E47603}" destId="{950CDF19-DC18-4BE8-919C-F8C7DDC1804F}" srcOrd="2" destOrd="0" presId="urn:microsoft.com/office/officeart/2008/layout/VerticalAccentList"/>
    <dgm:cxn modelId="{B4837968-ECEE-40BC-8615-B17E49732847}" type="presParOf" srcId="{3826892C-9487-4A99-BDED-257601E47603}" destId="{F56BCB60-EC32-4F4F-9F4E-5A9C74B946F3}" srcOrd="3" destOrd="0" presId="urn:microsoft.com/office/officeart/2008/layout/VerticalAccentList"/>
    <dgm:cxn modelId="{638434C4-AF71-4BBB-9744-7A595B52683E}" type="presParOf" srcId="{3826892C-9487-4A99-BDED-257601E47603}" destId="{A901B4AA-00BC-4DFB-9AF0-DFBA44B7EA1A}" srcOrd="4" destOrd="0" presId="urn:microsoft.com/office/officeart/2008/layout/VerticalAccentList"/>
    <dgm:cxn modelId="{5CDF5FD0-6D44-4340-8AD8-83965EFBF718}" type="presParOf" srcId="{3826892C-9487-4A99-BDED-257601E47603}" destId="{E51225B5-D26A-479C-BAC8-7C7752E6ED34}" srcOrd="5" destOrd="0" presId="urn:microsoft.com/office/officeart/2008/layout/VerticalAccentList"/>
    <dgm:cxn modelId="{205B9EE5-9019-4F82-B318-128F1021B488}" type="presParOf" srcId="{3826892C-9487-4A99-BDED-257601E47603}" destId="{509285C9-67DA-469E-A6B1-59592264ACA1}" srcOrd="6" destOrd="0" presId="urn:microsoft.com/office/officeart/2008/layout/VerticalAccentList"/>
    <dgm:cxn modelId="{1DE0679E-D32A-47EB-AB9D-EDDF34FA6268}" type="presParOf" srcId="{3826892C-9487-4A99-BDED-257601E47603}" destId="{7A7F8678-1FCF-44A3-92A4-47AA6432A19B}" srcOrd="7" destOrd="0" presId="urn:microsoft.com/office/officeart/2008/layout/VerticalAccentList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FCAA5220-DAA0-4001-BFD6-45FFE8EDB428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DBCA2F6E-7AE5-4078-BFF9-22801B6B0D9F}">
      <dgm:prSet phldrT="[Texto]" phldr="1"/>
      <dgm:spPr/>
      <dgm:t>
        <a:bodyPr/>
        <a:lstStyle/>
        <a:p>
          <a:endParaRPr lang="es-UY"/>
        </a:p>
      </dgm:t>
    </dgm:pt>
    <dgm:pt modelId="{F7A0D91C-7B63-43F6-8FEB-0939B9E4F657}" type="parTrans" cxnId="{5D651F75-332B-4C98-AF1F-5081EB51B4B5}">
      <dgm:prSet/>
      <dgm:spPr/>
      <dgm:t>
        <a:bodyPr/>
        <a:lstStyle/>
        <a:p>
          <a:endParaRPr lang="es-UY"/>
        </a:p>
      </dgm:t>
    </dgm:pt>
    <dgm:pt modelId="{C6629EA5-318E-485B-A968-C96D23A60308}" type="sibTrans" cxnId="{5D651F75-332B-4C98-AF1F-5081EB51B4B5}">
      <dgm:prSet/>
      <dgm:spPr/>
      <dgm:t>
        <a:bodyPr/>
        <a:lstStyle/>
        <a:p>
          <a:endParaRPr lang="es-UY"/>
        </a:p>
      </dgm:t>
    </dgm:pt>
    <dgm:pt modelId="{A75E2814-1AD4-4E12-BD80-DBB07B005E0D}">
      <dgm:prSet phldrT="[Texto]"/>
      <dgm:spPr/>
      <dgm:t>
        <a:bodyPr/>
        <a:lstStyle/>
        <a:p>
          <a:r>
            <a:rPr lang="es-UY" dirty="0"/>
            <a:t>Flexibilidad</a:t>
          </a:r>
        </a:p>
      </dgm:t>
    </dgm:pt>
    <dgm:pt modelId="{4B3981C7-14C5-4EA4-8949-40790DC7A955}" type="parTrans" cxnId="{72C804A8-214C-400B-AE57-F5CA72A86A19}">
      <dgm:prSet/>
      <dgm:spPr/>
      <dgm:t>
        <a:bodyPr/>
        <a:lstStyle/>
        <a:p>
          <a:endParaRPr lang="es-UY"/>
        </a:p>
      </dgm:t>
    </dgm:pt>
    <dgm:pt modelId="{36F4C6F3-D89E-4AB5-B049-EF73BF30B4B6}" type="sibTrans" cxnId="{72C804A8-214C-400B-AE57-F5CA72A86A19}">
      <dgm:prSet/>
      <dgm:spPr/>
      <dgm:t>
        <a:bodyPr/>
        <a:lstStyle/>
        <a:p>
          <a:endParaRPr lang="es-UY"/>
        </a:p>
      </dgm:t>
    </dgm:pt>
    <dgm:pt modelId="{4C9F5DFC-E374-43A8-9BA3-0D4D0A2B31F7}">
      <dgm:prSet phldrT="[Texto]" phldr="1"/>
      <dgm:spPr/>
      <dgm:t>
        <a:bodyPr/>
        <a:lstStyle/>
        <a:p>
          <a:endParaRPr lang="es-UY"/>
        </a:p>
      </dgm:t>
    </dgm:pt>
    <dgm:pt modelId="{E9E1324E-DCB2-4B05-AEFF-C9466C7A6DEF}" type="parTrans" cxnId="{B24E2DF7-C45B-4F9B-AC87-FA2DBA5A5044}">
      <dgm:prSet/>
      <dgm:spPr/>
      <dgm:t>
        <a:bodyPr/>
        <a:lstStyle/>
        <a:p>
          <a:endParaRPr lang="es-UY"/>
        </a:p>
      </dgm:t>
    </dgm:pt>
    <dgm:pt modelId="{85B15EB2-010A-4513-8E79-B9028B42EB61}" type="sibTrans" cxnId="{B24E2DF7-C45B-4F9B-AC87-FA2DBA5A5044}">
      <dgm:prSet/>
      <dgm:spPr/>
      <dgm:t>
        <a:bodyPr/>
        <a:lstStyle/>
        <a:p>
          <a:endParaRPr lang="es-UY"/>
        </a:p>
      </dgm:t>
    </dgm:pt>
    <dgm:pt modelId="{EE87FF88-8D00-4121-8FD8-5D8394DFC705}">
      <dgm:prSet phldrT="[Texto]"/>
      <dgm:spPr/>
      <dgm:t>
        <a:bodyPr/>
        <a:lstStyle/>
        <a:p>
          <a:r>
            <a:rPr lang="es-UY" dirty="0"/>
            <a:t>Creatividad - Resolución de problemas</a:t>
          </a:r>
        </a:p>
      </dgm:t>
    </dgm:pt>
    <dgm:pt modelId="{966E2B3F-6930-4D25-A757-AD5B23958BB7}" type="parTrans" cxnId="{D0ABD63A-75A2-49FB-9277-183F62D30049}">
      <dgm:prSet/>
      <dgm:spPr/>
      <dgm:t>
        <a:bodyPr/>
        <a:lstStyle/>
        <a:p>
          <a:endParaRPr lang="es-UY"/>
        </a:p>
      </dgm:t>
    </dgm:pt>
    <dgm:pt modelId="{F88C8C12-FA7C-4BB9-9F01-A932547BF6FC}" type="sibTrans" cxnId="{D0ABD63A-75A2-49FB-9277-183F62D30049}">
      <dgm:prSet/>
      <dgm:spPr/>
      <dgm:t>
        <a:bodyPr/>
        <a:lstStyle/>
        <a:p>
          <a:endParaRPr lang="es-UY"/>
        </a:p>
      </dgm:t>
    </dgm:pt>
    <dgm:pt modelId="{ED348BCB-7F99-42CF-93E8-81629D111C7A}">
      <dgm:prSet phldrT="[Texto]" phldr="1"/>
      <dgm:spPr/>
      <dgm:t>
        <a:bodyPr/>
        <a:lstStyle/>
        <a:p>
          <a:endParaRPr lang="es-UY"/>
        </a:p>
      </dgm:t>
    </dgm:pt>
    <dgm:pt modelId="{22787FDB-5255-4127-A01C-5EAF7DC6BFAA}" type="parTrans" cxnId="{03D26D79-3D2F-4588-BF34-61FAD3C5E49C}">
      <dgm:prSet/>
      <dgm:spPr/>
      <dgm:t>
        <a:bodyPr/>
        <a:lstStyle/>
        <a:p>
          <a:endParaRPr lang="es-UY"/>
        </a:p>
      </dgm:t>
    </dgm:pt>
    <dgm:pt modelId="{31FAD772-A5EC-43D2-9C87-CB2570748FF2}" type="sibTrans" cxnId="{03D26D79-3D2F-4588-BF34-61FAD3C5E49C}">
      <dgm:prSet/>
      <dgm:spPr/>
      <dgm:t>
        <a:bodyPr/>
        <a:lstStyle/>
        <a:p>
          <a:endParaRPr lang="es-UY"/>
        </a:p>
      </dgm:t>
    </dgm:pt>
    <dgm:pt modelId="{0ECAEABE-2C92-41C5-8A98-430FB1DDEACB}">
      <dgm:prSet phldrT="[Texto]"/>
      <dgm:spPr/>
      <dgm:t>
        <a:bodyPr/>
        <a:lstStyle/>
        <a:p>
          <a:r>
            <a:rPr lang="es-UY" dirty="0"/>
            <a:t>Trabajo en equipo</a:t>
          </a:r>
        </a:p>
      </dgm:t>
    </dgm:pt>
    <dgm:pt modelId="{A8D7C6F5-AF9F-42EB-8D0F-7EC7B47BE68E}" type="parTrans" cxnId="{A0AE7A0C-D49C-4250-BF7A-C22AD288C27A}">
      <dgm:prSet/>
      <dgm:spPr/>
      <dgm:t>
        <a:bodyPr/>
        <a:lstStyle/>
        <a:p>
          <a:endParaRPr lang="es-UY"/>
        </a:p>
      </dgm:t>
    </dgm:pt>
    <dgm:pt modelId="{342141A2-FD01-4594-8A43-B0516CE470C2}" type="sibTrans" cxnId="{A0AE7A0C-D49C-4250-BF7A-C22AD288C27A}">
      <dgm:prSet/>
      <dgm:spPr/>
      <dgm:t>
        <a:bodyPr/>
        <a:lstStyle/>
        <a:p>
          <a:endParaRPr lang="es-UY"/>
        </a:p>
      </dgm:t>
    </dgm:pt>
    <dgm:pt modelId="{FAD0F1B7-1C7B-4E26-B9B4-927B8C86A8CA}" type="pres">
      <dgm:prSet presAssocID="{FCAA5220-DAA0-4001-BFD6-45FFE8EDB428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UY"/>
        </a:p>
      </dgm:t>
    </dgm:pt>
    <dgm:pt modelId="{F32E5DB2-9BE7-47ED-A78A-D108E0B4EF27}" type="pres">
      <dgm:prSet presAssocID="{DBCA2F6E-7AE5-4078-BFF9-22801B6B0D9F}" presName="parenttextcomposite" presStyleCnt="0"/>
      <dgm:spPr/>
    </dgm:pt>
    <dgm:pt modelId="{0E4904A5-95CE-4707-B6FB-3FB4586ACB4C}" type="pres">
      <dgm:prSet presAssocID="{DBCA2F6E-7AE5-4078-BFF9-22801B6B0D9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091EFE8A-1B0E-4B68-B1C4-BCBCD5BFF904}" type="pres">
      <dgm:prSet presAssocID="{DBCA2F6E-7AE5-4078-BFF9-22801B6B0D9F}" presName="composite" presStyleCnt="0"/>
      <dgm:spPr/>
    </dgm:pt>
    <dgm:pt modelId="{DBD607CE-A271-48FB-8867-D4D5FE21697E}" type="pres">
      <dgm:prSet presAssocID="{DBCA2F6E-7AE5-4078-BFF9-22801B6B0D9F}" presName="chevron1" presStyleLbl="alignNode1" presStyleIdx="0" presStyleCnt="21"/>
      <dgm:spPr/>
    </dgm:pt>
    <dgm:pt modelId="{A18F54C3-D4F8-4DF2-88FE-AD0983E6BD97}" type="pres">
      <dgm:prSet presAssocID="{DBCA2F6E-7AE5-4078-BFF9-22801B6B0D9F}" presName="chevron2" presStyleLbl="alignNode1" presStyleIdx="1" presStyleCnt="21"/>
      <dgm:spPr/>
    </dgm:pt>
    <dgm:pt modelId="{E32D3DEE-2C3C-4882-9DFC-0C1E19173C8D}" type="pres">
      <dgm:prSet presAssocID="{DBCA2F6E-7AE5-4078-BFF9-22801B6B0D9F}" presName="chevron3" presStyleLbl="alignNode1" presStyleIdx="2" presStyleCnt="21"/>
      <dgm:spPr/>
    </dgm:pt>
    <dgm:pt modelId="{9F31FF6A-F656-4381-9063-83973722A752}" type="pres">
      <dgm:prSet presAssocID="{DBCA2F6E-7AE5-4078-BFF9-22801B6B0D9F}" presName="chevron4" presStyleLbl="alignNode1" presStyleIdx="3" presStyleCnt="21"/>
      <dgm:spPr/>
    </dgm:pt>
    <dgm:pt modelId="{3D8B77A1-6E2F-4F47-9086-EBFD390681E7}" type="pres">
      <dgm:prSet presAssocID="{DBCA2F6E-7AE5-4078-BFF9-22801B6B0D9F}" presName="chevron5" presStyleLbl="alignNode1" presStyleIdx="4" presStyleCnt="21"/>
      <dgm:spPr/>
    </dgm:pt>
    <dgm:pt modelId="{1F27C602-9154-443E-8682-1035BC09197C}" type="pres">
      <dgm:prSet presAssocID="{DBCA2F6E-7AE5-4078-BFF9-22801B6B0D9F}" presName="chevron6" presStyleLbl="alignNode1" presStyleIdx="5" presStyleCnt="21"/>
      <dgm:spPr/>
    </dgm:pt>
    <dgm:pt modelId="{87F8DF0D-AA7D-4D31-B1EE-D284CDC6F23C}" type="pres">
      <dgm:prSet presAssocID="{DBCA2F6E-7AE5-4078-BFF9-22801B6B0D9F}" presName="chevron7" presStyleLbl="alignNode1" presStyleIdx="6" presStyleCnt="21"/>
      <dgm:spPr/>
    </dgm:pt>
    <dgm:pt modelId="{45A127DF-667E-41AB-98E6-04BCE535EFB7}" type="pres">
      <dgm:prSet presAssocID="{DBCA2F6E-7AE5-4078-BFF9-22801B6B0D9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CCF4AA77-6521-452B-BD4A-24E7F555B02C}" type="pres">
      <dgm:prSet presAssocID="{C6629EA5-318E-485B-A968-C96D23A60308}" presName="sibTrans" presStyleCnt="0"/>
      <dgm:spPr/>
    </dgm:pt>
    <dgm:pt modelId="{BFBD4D7F-8389-4505-B5A1-4A986E5456BA}" type="pres">
      <dgm:prSet presAssocID="{4C9F5DFC-E374-43A8-9BA3-0D4D0A2B31F7}" presName="parenttextcomposite" presStyleCnt="0"/>
      <dgm:spPr/>
    </dgm:pt>
    <dgm:pt modelId="{A69D9180-7179-416D-8201-4BEEF3429409}" type="pres">
      <dgm:prSet presAssocID="{4C9F5DFC-E374-43A8-9BA3-0D4D0A2B31F7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82CF16F2-E84D-40D7-A7A7-4F99C80BD82A}" type="pres">
      <dgm:prSet presAssocID="{4C9F5DFC-E374-43A8-9BA3-0D4D0A2B31F7}" presName="composite" presStyleCnt="0"/>
      <dgm:spPr/>
    </dgm:pt>
    <dgm:pt modelId="{621764E0-440C-4854-B129-426BA8091768}" type="pres">
      <dgm:prSet presAssocID="{4C9F5DFC-E374-43A8-9BA3-0D4D0A2B31F7}" presName="chevron1" presStyleLbl="alignNode1" presStyleIdx="7" presStyleCnt="21"/>
      <dgm:spPr/>
    </dgm:pt>
    <dgm:pt modelId="{E9D9798C-6FC9-4BDC-ABD9-414A55D85C70}" type="pres">
      <dgm:prSet presAssocID="{4C9F5DFC-E374-43A8-9BA3-0D4D0A2B31F7}" presName="chevron2" presStyleLbl="alignNode1" presStyleIdx="8" presStyleCnt="21"/>
      <dgm:spPr/>
    </dgm:pt>
    <dgm:pt modelId="{EEB7C95E-A1A9-42D2-BA5B-44B80332CDED}" type="pres">
      <dgm:prSet presAssocID="{4C9F5DFC-E374-43A8-9BA3-0D4D0A2B31F7}" presName="chevron3" presStyleLbl="alignNode1" presStyleIdx="9" presStyleCnt="21"/>
      <dgm:spPr/>
    </dgm:pt>
    <dgm:pt modelId="{E90A4D49-9F86-4224-85DA-7EE94DF317DD}" type="pres">
      <dgm:prSet presAssocID="{4C9F5DFC-E374-43A8-9BA3-0D4D0A2B31F7}" presName="chevron4" presStyleLbl="alignNode1" presStyleIdx="10" presStyleCnt="21"/>
      <dgm:spPr/>
    </dgm:pt>
    <dgm:pt modelId="{B0BB8B78-6470-434F-B885-02B463E7D8E4}" type="pres">
      <dgm:prSet presAssocID="{4C9F5DFC-E374-43A8-9BA3-0D4D0A2B31F7}" presName="chevron5" presStyleLbl="alignNode1" presStyleIdx="11" presStyleCnt="21"/>
      <dgm:spPr/>
    </dgm:pt>
    <dgm:pt modelId="{21B2A3DC-D6C2-453C-899C-0C683E51FCD7}" type="pres">
      <dgm:prSet presAssocID="{4C9F5DFC-E374-43A8-9BA3-0D4D0A2B31F7}" presName="chevron6" presStyleLbl="alignNode1" presStyleIdx="12" presStyleCnt="21"/>
      <dgm:spPr/>
    </dgm:pt>
    <dgm:pt modelId="{06D7383F-A554-493C-A0F1-81FE3F280DDB}" type="pres">
      <dgm:prSet presAssocID="{4C9F5DFC-E374-43A8-9BA3-0D4D0A2B31F7}" presName="chevron7" presStyleLbl="alignNode1" presStyleIdx="13" presStyleCnt="21"/>
      <dgm:spPr/>
    </dgm:pt>
    <dgm:pt modelId="{487409CD-578E-43BF-B838-146DD1E48ACC}" type="pres">
      <dgm:prSet presAssocID="{4C9F5DFC-E374-43A8-9BA3-0D4D0A2B31F7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F706FADC-0DC3-40C5-AC4C-B1475DB140FC}" type="pres">
      <dgm:prSet presAssocID="{85B15EB2-010A-4513-8E79-B9028B42EB61}" presName="sibTrans" presStyleCnt="0"/>
      <dgm:spPr/>
    </dgm:pt>
    <dgm:pt modelId="{85832940-B506-4181-8AB6-CD3BE457E01A}" type="pres">
      <dgm:prSet presAssocID="{ED348BCB-7F99-42CF-93E8-81629D111C7A}" presName="parenttextcomposite" presStyleCnt="0"/>
      <dgm:spPr/>
    </dgm:pt>
    <dgm:pt modelId="{A5E9F737-0D3C-4508-9AC8-E3797884151C}" type="pres">
      <dgm:prSet presAssocID="{ED348BCB-7F99-42CF-93E8-81629D111C7A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418B0818-BEE8-4647-8AA1-3FB3CC907244}" type="pres">
      <dgm:prSet presAssocID="{ED348BCB-7F99-42CF-93E8-81629D111C7A}" presName="composite" presStyleCnt="0"/>
      <dgm:spPr/>
    </dgm:pt>
    <dgm:pt modelId="{4158664B-EE31-411E-8D05-9A2DF6261CA0}" type="pres">
      <dgm:prSet presAssocID="{ED348BCB-7F99-42CF-93E8-81629D111C7A}" presName="chevron1" presStyleLbl="alignNode1" presStyleIdx="14" presStyleCnt="21"/>
      <dgm:spPr/>
    </dgm:pt>
    <dgm:pt modelId="{2B38F5AE-99BE-4B4C-8F2D-1CA03CAB0501}" type="pres">
      <dgm:prSet presAssocID="{ED348BCB-7F99-42CF-93E8-81629D111C7A}" presName="chevron2" presStyleLbl="alignNode1" presStyleIdx="15" presStyleCnt="21"/>
      <dgm:spPr/>
    </dgm:pt>
    <dgm:pt modelId="{AF4B13C7-8B15-4CCA-82AD-1B6BA288A666}" type="pres">
      <dgm:prSet presAssocID="{ED348BCB-7F99-42CF-93E8-81629D111C7A}" presName="chevron3" presStyleLbl="alignNode1" presStyleIdx="16" presStyleCnt="21"/>
      <dgm:spPr/>
    </dgm:pt>
    <dgm:pt modelId="{429C3C7D-5298-4E3F-A3EF-C614C9AC8907}" type="pres">
      <dgm:prSet presAssocID="{ED348BCB-7F99-42CF-93E8-81629D111C7A}" presName="chevron4" presStyleLbl="alignNode1" presStyleIdx="17" presStyleCnt="21"/>
      <dgm:spPr/>
    </dgm:pt>
    <dgm:pt modelId="{9D8695A8-06CF-4974-8BDF-7879220BFA2B}" type="pres">
      <dgm:prSet presAssocID="{ED348BCB-7F99-42CF-93E8-81629D111C7A}" presName="chevron5" presStyleLbl="alignNode1" presStyleIdx="18" presStyleCnt="21"/>
      <dgm:spPr/>
    </dgm:pt>
    <dgm:pt modelId="{E19AD9AA-05CB-4F1C-A926-825D4CCB7A1F}" type="pres">
      <dgm:prSet presAssocID="{ED348BCB-7F99-42CF-93E8-81629D111C7A}" presName="chevron6" presStyleLbl="alignNode1" presStyleIdx="19" presStyleCnt="21"/>
      <dgm:spPr/>
    </dgm:pt>
    <dgm:pt modelId="{113BE945-99CA-4246-89F2-0E3E85464240}" type="pres">
      <dgm:prSet presAssocID="{ED348BCB-7F99-42CF-93E8-81629D111C7A}" presName="chevron7" presStyleLbl="alignNode1" presStyleIdx="20" presStyleCnt="21"/>
      <dgm:spPr/>
    </dgm:pt>
    <dgm:pt modelId="{F19BF597-E297-4D94-B2E5-CE850051C71B}" type="pres">
      <dgm:prSet presAssocID="{ED348BCB-7F99-42CF-93E8-81629D111C7A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79D5435B-16E8-4A48-B63B-53B0894D2510}" type="presOf" srcId="{EE87FF88-8D00-4121-8FD8-5D8394DFC705}" destId="{487409CD-578E-43BF-B838-146DD1E48ACC}" srcOrd="0" destOrd="0" presId="urn:microsoft.com/office/officeart/2008/layout/VerticalAccentList"/>
    <dgm:cxn modelId="{A0AE7A0C-D49C-4250-BF7A-C22AD288C27A}" srcId="{ED348BCB-7F99-42CF-93E8-81629D111C7A}" destId="{0ECAEABE-2C92-41C5-8A98-430FB1DDEACB}" srcOrd="0" destOrd="0" parTransId="{A8D7C6F5-AF9F-42EB-8D0F-7EC7B47BE68E}" sibTransId="{342141A2-FD01-4594-8A43-B0516CE470C2}"/>
    <dgm:cxn modelId="{D0ABD63A-75A2-49FB-9277-183F62D30049}" srcId="{4C9F5DFC-E374-43A8-9BA3-0D4D0A2B31F7}" destId="{EE87FF88-8D00-4121-8FD8-5D8394DFC705}" srcOrd="0" destOrd="0" parTransId="{966E2B3F-6930-4D25-A757-AD5B23958BB7}" sibTransId="{F88C8C12-FA7C-4BB9-9F01-A932547BF6FC}"/>
    <dgm:cxn modelId="{5D651F75-332B-4C98-AF1F-5081EB51B4B5}" srcId="{FCAA5220-DAA0-4001-BFD6-45FFE8EDB428}" destId="{DBCA2F6E-7AE5-4078-BFF9-22801B6B0D9F}" srcOrd="0" destOrd="0" parTransId="{F7A0D91C-7B63-43F6-8FEB-0939B9E4F657}" sibTransId="{C6629EA5-318E-485B-A968-C96D23A60308}"/>
    <dgm:cxn modelId="{E1320CAA-A0CA-442A-BED1-C658AA0B3108}" type="presOf" srcId="{DBCA2F6E-7AE5-4078-BFF9-22801B6B0D9F}" destId="{0E4904A5-95CE-4707-B6FB-3FB4586ACB4C}" srcOrd="0" destOrd="0" presId="urn:microsoft.com/office/officeart/2008/layout/VerticalAccentList"/>
    <dgm:cxn modelId="{9DFCB294-B08B-407B-8D66-57080E420BCC}" type="presOf" srcId="{0ECAEABE-2C92-41C5-8A98-430FB1DDEACB}" destId="{F19BF597-E297-4D94-B2E5-CE850051C71B}" srcOrd="0" destOrd="0" presId="urn:microsoft.com/office/officeart/2008/layout/VerticalAccentList"/>
    <dgm:cxn modelId="{8B055674-0CC7-4F17-92E1-034832E26ACF}" type="presOf" srcId="{FCAA5220-DAA0-4001-BFD6-45FFE8EDB428}" destId="{FAD0F1B7-1C7B-4E26-B9B4-927B8C86A8CA}" srcOrd="0" destOrd="0" presId="urn:microsoft.com/office/officeart/2008/layout/VerticalAccentList"/>
    <dgm:cxn modelId="{03D26D79-3D2F-4588-BF34-61FAD3C5E49C}" srcId="{FCAA5220-DAA0-4001-BFD6-45FFE8EDB428}" destId="{ED348BCB-7F99-42CF-93E8-81629D111C7A}" srcOrd="2" destOrd="0" parTransId="{22787FDB-5255-4127-A01C-5EAF7DC6BFAA}" sibTransId="{31FAD772-A5EC-43D2-9C87-CB2570748FF2}"/>
    <dgm:cxn modelId="{FD7240EA-65BB-4EE3-AF7F-6299D8796087}" type="presOf" srcId="{4C9F5DFC-E374-43A8-9BA3-0D4D0A2B31F7}" destId="{A69D9180-7179-416D-8201-4BEEF3429409}" srcOrd="0" destOrd="0" presId="urn:microsoft.com/office/officeart/2008/layout/VerticalAccentList"/>
    <dgm:cxn modelId="{0A3A2362-1DCF-454F-99A3-A78D0CB0E825}" type="presOf" srcId="{A75E2814-1AD4-4E12-BD80-DBB07B005E0D}" destId="{45A127DF-667E-41AB-98E6-04BCE535EFB7}" srcOrd="0" destOrd="0" presId="urn:microsoft.com/office/officeart/2008/layout/VerticalAccentList"/>
    <dgm:cxn modelId="{72C804A8-214C-400B-AE57-F5CA72A86A19}" srcId="{DBCA2F6E-7AE5-4078-BFF9-22801B6B0D9F}" destId="{A75E2814-1AD4-4E12-BD80-DBB07B005E0D}" srcOrd="0" destOrd="0" parTransId="{4B3981C7-14C5-4EA4-8949-40790DC7A955}" sibTransId="{36F4C6F3-D89E-4AB5-B049-EF73BF30B4B6}"/>
    <dgm:cxn modelId="{6C1F80BC-31E6-499F-99B4-287C668A04E0}" type="presOf" srcId="{ED348BCB-7F99-42CF-93E8-81629D111C7A}" destId="{A5E9F737-0D3C-4508-9AC8-E3797884151C}" srcOrd="0" destOrd="0" presId="urn:microsoft.com/office/officeart/2008/layout/VerticalAccentList"/>
    <dgm:cxn modelId="{B24E2DF7-C45B-4F9B-AC87-FA2DBA5A5044}" srcId="{FCAA5220-DAA0-4001-BFD6-45FFE8EDB428}" destId="{4C9F5DFC-E374-43A8-9BA3-0D4D0A2B31F7}" srcOrd="1" destOrd="0" parTransId="{E9E1324E-DCB2-4B05-AEFF-C9466C7A6DEF}" sibTransId="{85B15EB2-010A-4513-8E79-B9028B42EB61}"/>
    <dgm:cxn modelId="{7FF65CC5-9EEA-42A8-A8C1-8BF2389ABD5A}" type="presParOf" srcId="{FAD0F1B7-1C7B-4E26-B9B4-927B8C86A8CA}" destId="{F32E5DB2-9BE7-47ED-A78A-D108E0B4EF27}" srcOrd="0" destOrd="0" presId="urn:microsoft.com/office/officeart/2008/layout/VerticalAccentList"/>
    <dgm:cxn modelId="{B950A318-A44D-4A9E-A980-BF37BE62D695}" type="presParOf" srcId="{F32E5DB2-9BE7-47ED-A78A-D108E0B4EF27}" destId="{0E4904A5-95CE-4707-B6FB-3FB4586ACB4C}" srcOrd="0" destOrd="0" presId="urn:microsoft.com/office/officeart/2008/layout/VerticalAccentList"/>
    <dgm:cxn modelId="{13475108-030A-4389-85F5-716D5DA1ADAB}" type="presParOf" srcId="{FAD0F1B7-1C7B-4E26-B9B4-927B8C86A8CA}" destId="{091EFE8A-1B0E-4B68-B1C4-BCBCD5BFF904}" srcOrd="1" destOrd="0" presId="urn:microsoft.com/office/officeart/2008/layout/VerticalAccentList"/>
    <dgm:cxn modelId="{D8FD2687-1985-4AE8-A561-1E6E31A4CA35}" type="presParOf" srcId="{091EFE8A-1B0E-4B68-B1C4-BCBCD5BFF904}" destId="{DBD607CE-A271-48FB-8867-D4D5FE21697E}" srcOrd="0" destOrd="0" presId="urn:microsoft.com/office/officeart/2008/layout/VerticalAccentList"/>
    <dgm:cxn modelId="{940095CE-0B55-47E4-A9D5-3348ECF830F3}" type="presParOf" srcId="{091EFE8A-1B0E-4B68-B1C4-BCBCD5BFF904}" destId="{A18F54C3-D4F8-4DF2-88FE-AD0983E6BD97}" srcOrd="1" destOrd="0" presId="urn:microsoft.com/office/officeart/2008/layout/VerticalAccentList"/>
    <dgm:cxn modelId="{2AB27667-34FE-4452-892C-626CD4868800}" type="presParOf" srcId="{091EFE8A-1B0E-4B68-B1C4-BCBCD5BFF904}" destId="{E32D3DEE-2C3C-4882-9DFC-0C1E19173C8D}" srcOrd="2" destOrd="0" presId="urn:microsoft.com/office/officeart/2008/layout/VerticalAccentList"/>
    <dgm:cxn modelId="{0F923BE7-B9EF-422A-9417-DDA95567715E}" type="presParOf" srcId="{091EFE8A-1B0E-4B68-B1C4-BCBCD5BFF904}" destId="{9F31FF6A-F656-4381-9063-83973722A752}" srcOrd="3" destOrd="0" presId="urn:microsoft.com/office/officeart/2008/layout/VerticalAccentList"/>
    <dgm:cxn modelId="{A8A887EB-D85D-44B0-9573-A91CA1031401}" type="presParOf" srcId="{091EFE8A-1B0E-4B68-B1C4-BCBCD5BFF904}" destId="{3D8B77A1-6E2F-4F47-9086-EBFD390681E7}" srcOrd="4" destOrd="0" presId="urn:microsoft.com/office/officeart/2008/layout/VerticalAccentList"/>
    <dgm:cxn modelId="{24FC21F3-8E54-4EEB-94CE-F957728C0F5A}" type="presParOf" srcId="{091EFE8A-1B0E-4B68-B1C4-BCBCD5BFF904}" destId="{1F27C602-9154-443E-8682-1035BC09197C}" srcOrd="5" destOrd="0" presId="urn:microsoft.com/office/officeart/2008/layout/VerticalAccentList"/>
    <dgm:cxn modelId="{10928A11-D437-4FA4-A962-5C3E1229242D}" type="presParOf" srcId="{091EFE8A-1B0E-4B68-B1C4-BCBCD5BFF904}" destId="{87F8DF0D-AA7D-4D31-B1EE-D284CDC6F23C}" srcOrd="6" destOrd="0" presId="urn:microsoft.com/office/officeart/2008/layout/VerticalAccentList"/>
    <dgm:cxn modelId="{6F824479-BD21-4900-91BA-2B17B5999D4C}" type="presParOf" srcId="{091EFE8A-1B0E-4B68-B1C4-BCBCD5BFF904}" destId="{45A127DF-667E-41AB-98E6-04BCE535EFB7}" srcOrd="7" destOrd="0" presId="urn:microsoft.com/office/officeart/2008/layout/VerticalAccentList"/>
    <dgm:cxn modelId="{68A9CE2C-D3ED-4D1D-8AD8-63040A07D58E}" type="presParOf" srcId="{FAD0F1B7-1C7B-4E26-B9B4-927B8C86A8CA}" destId="{CCF4AA77-6521-452B-BD4A-24E7F555B02C}" srcOrd="2" destOrd="0" presId="urn:microsoft.com/office/officeart/2008/layout/VerticalAccentList"/>
    <dgm:cxn modelId="{6E8781F8-3E56-4E0E-8402-982A4A44E113}" type="presParOf" srcId="{FAD0F1B7-1C7B-4E26-B9B4-927B8C86A8CA}" destId="{BFBD4D7F-8389-4505-B5A1-4A986E5456BA}" srcOrd="3" destOrd="0" presId="urn:microsoft.com/office/officeart/2008/layout/VerticalAccentList"/>
    <dgm:cxn modelId="{21BA492E-D102-4A60-808E-C8D3EF002F4C}" type="presParOf" srcId="{BFBD4D7F-8389-4505-B5A1-4A986E5456BA}" destId="{A69D9180-7179-416D-8201-4BEEF3429409}" srcOrd="0" destOrd="0" presId="urn:microsoft.com/office/officeart/2008/layout/VerticalAccentList"/>
    <dgm:cxn modelId="{87B7B70D-9DD4-446F-B2DA-EA1FFDF9D9A7}" type="presParOf" srcId="{FAD0F1B7-1C7B-4E26-B9B4-927B8C86A8CA}" destId="{82CF16F2-E84D-40D7-A7A7-4F99C80BD82A}" srcOrd="4" destOrd="0" presId="urn:microsoft.com/office/officeart/2008/layout/VerticalAccentList"/>
    <dgm:cxn modelId="{8FF50AD4-5660-4708-B017-6666DE3AE8C6}" type="presParOf" srcId="{82CF16F2-E84D-40D7-A7A7-4F99C80BD82A}" destId="{621764E0-440C-4854-B129-426BA8091768}" srcOrd="0" destOrd="0" presId="urn:microsoft.com/office/officeart/2008/layout/VerticalAccentList"/>
    <dgm:cxn modelId="{43561ABC-3C5C-4ED7-BA6C-E04B1A1A86E5}" type="presParOf" srcId="{82CF16F2-E84D-40D7-A7A7-4F99C80BD82A}" destId="{E9D9798C-6FC9-4BDC-ABD9-414A55D85C70}" srcOrd="1" destOrd="0" presId="urn:microsoft.com/office/officeart/2008/layout/VerticalAccentList"/>
    <dgm:cxn modelId="{08C794E4-83D9-4672-B590-5BC966AA6195}" type="presParOf" srcId="{82CF16F2-E84D-40D7-A7A7-4F99C80BD82A}" destId="{EEB7C95E-A1A9-42D2-BA5B-44B80332CDED}" srcOrd="2" destOrd="0" presId="urn:microsoft.com/office/officeart/2008/layout/VerticalAccentList"/>
    <dgm:cxn modelId="{6B400005-0D81-4634-A50B-7E753E5030BE}" type="presParOf" srcId="{82CF16F2-E84D-40D7-A7A7-4F99C80BD82A}" destId="{E90A4D49-9F86-4224-85DA-7EE94DF317DD}" srcOrd="3" destOrd="0" presId="urn:microsoft.com/office/officeart/2008/layout/VerticalAccentList"/>
    <dgm:cxn modelId="{7775E962-60DC-43E8-B2AA-EC229A7C53BC}" type="presParOf" srcId="{82CF16F2-E84D-40D7-A7A7-4F99C80BD82A}" destId="{B0BB8B78-6470-434F-B885-02B463E7D8E4}" srcOrd="4" destOrd="0" presId="urn:microsoft.com/office/officeart/2008/layout/VerticalAccentList"/>
    <dgm:cxn modelId="{4F13C9F9-83BD-49E3-852F-2F04D341A113}" type="presParOf" srcId="{82CF16F2-E84D-40D7-A7A7-4F99C80BD82A}" destId="{21B2A3DC-D6C2-453C-899C-0C683E51FCD7}" srcOrd="5" destOrd="0" presId="urn:microsoft.com/office/officeart/2008/layout/VerticalAccentList"/>
    <dgm:cxn modelId="{5BE16A2E-A730-4FF8-ACBA-8F18BDBAAD0A}" type="presParOf" srcId="{82CF16F2-E84D-40D7-A7A7-4F99C80BD82A}" destId="{06D7383F-A554-493C-A0F1-81FE3F280DDB}" srcOrd="6" destOrd="0" presId="urn:microsoft.com/office/officeart/2008/layout/VerticalAccentList"/>
    <dgm:cxn modelId="{173C5A32-D57C-46F2-BB80-BA43D5699427}" type="presParOf" srcId="{82CF16F2-E84D-40D7-A7A7-4F99C80BD82A}" destId="{487409CD-578E-43BF-B838-146DD1E48ACC}" srcOrd="7" destOrd="0" presId="urn:microsoft.com/office/officeart/2008/layout/VerticalAccentList"/>
    <dgm:cxn modelId="{58E22994-F342-4FA4-B88F-1281343F97C5}" type="presParOf" srcId="{FAD0F1B7-1C7B-4E26-B9B4-927B8C86A8CA}" destId="{F706FADC-0DC3-40C5-AC4C-B1475DB140FC}" srcOrd="5" destOrd="0" presId="urn:microsoft.com/office/officeart/2008/layout/VerticalAccentList"/>
    <dgm:cxn modelId="{E7AD8B36-9162-4E15-A36B-56710EC8FA1F}" type="presParOf" srcId="{FAD0F1B7-1C7B-4E26-B9B4-927B8C86A8CA}" destId="{85832940-B506-4181-8AB6-CD3BE457E01A}" srcOrd="6" destOrd="0" presId="urn:microsoft.com/office/officeart/2008/layout/VerticalAccentList"/>
    <dgm:cxn modelId="{7FD048A8-A452-4086-A0A6-F2DD751C3D43}" type="presParOf" srcId="{85832940-B506-4181-8AB6-CD3BE457E01A}" destId="{A5E9F737-0D3C-4508-9AC8-E3797884151C}" srcOrd="0" destOrd="0" presId="urn:microsoft.com/office/officeart/2008/layout/VerticalAccentList"/>
    <dgm:cxn modelId="{4ED85004-5919-4D33-A013-3833BB5EFC1D}" type="presParOf" srcId="{FAD0F1B7-1C7B-4E26-B9B4-927B8C86A8CA}" destId="{418B0818-BEE8-4647-8AA1-3FB3CC907244}" srcOrd="7" destOrd="0" presId="urn:microsoft.com/office/officeart/2008/layout/VerticalAccentList"/>
    <dgm:cxn modelId="{5032250C-2BA7-4E01-8106-3FE647C53685}" type="presParOf" srcId="{418B0818-BEE8-4647-8AA1-3FB3CC907244}" destId="{4158664B-EE31-411E-8D05-9A2DF6261CA0}" srcOrd="0" destOrd="0" presId="urn:microsoft.com/office/officeart/2008/layout/VerticalAccentList"/>
    <dgm:cxn modelId="{5A8FB787-6431-4BB0-9B26-B6744A0BCF47}" type="presParOf" srcId="{418B0818-BEE8-4647-8AA1-3FB3CC907244}" destId="{2B38F5AE-99BE-4B4C-8F2D-1CA03CAB0501}" srcOrd="1" destOrd="0" presId="urn:microsoft.com/office/officeart/2008/layout/VerticalAccentList"/>
    <dgm:cxn modelId="{27C3F499-70D9-4655-939D-1A1C8ECCF062}" type="presParOf" srcId="{418B0818-BEE8-4647-8AA1-3FB3CC907244}" destId="{AF4B13C7-8B15-4CCA-82AD-1B6BA288A666}" srcOrd="2" destOrd="0" presId="urn:microsoft.com/office/officeart/2008/layout/VerticalAccentList"/>
    <dgm:cxn modelId="{CC90DB2B-FB05-40A0-8C6A-253BE48EAD07}" type="presParOf" srcId="{418B0818-BEE8-4647-8AA1-3FB3CC907244}" destId="{429C3C7D-5298-4E3F-A3EF-C614C9AC8907}" srcOrd="3" destOrd="0" presId="urn:microsoft.com/office/officeart/2008/layout/VerticalAccentList"/>
    <dgm:cxn modelId="{B4CE4EED-0DA1-4044-9CBC-EF33FEC69216}" type="presParOf" srcId="{418B0818-BEE8-4647-8AA1-3FB3CC907244}" destId="{9D8695A8-06CF-4974-8BDF-7879220BFA2B}" srcOrd="4" destOrd="0" presId="urn:microsoft.com/office/officeart/2008/layout/VerticalAccentList"/>
    <dgm:cxn modelId="{B84013FE-603E-4525-BD9C-F7D3539D40F3}" type="presParOf" srcId="{418B0818-BEE8-4647-8AA1-3FB3CC907244}" destId="{E19AD9AA-05CB-4F1C-A926-825D4CCB7A1F}" srcOrd="5" destOrd="0" presId="urn:microsoft.com/office/officeart/2008/layout/VerticalAccentList"/>
    <dgm:cxn modelId="{956898AE-9247-4D71-97A2-75E7D1047ADD}" type="presParOf" srcId="{418B0818-BEE8-4647-8AA1-3FB3CC907244}" destId="{113BE945-99CA-4246-89F2-0E3E85464240}" srcOrd="6" destOrd="0" presId="urn:microsoft.com/office/officeart/2008/layout/VerticalAccentList"/>
    <dgm:cxn modelId="{B9CED896-D153-4745-AF2C-810ABBEC300B}" type="presParOf" srcId="{418B0818-BEE8-4647-8AA1-3FB3CC907244}" destId="{F19BF597-E297-4D94-B2E5-CE850051C71B}" srcOrd="7" destOrd="0" presId="urn:microsoft.com/office/officeart/2008/layout/VerticalAccent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41CFF4F-38FE-4361-9848-AED39A5B7479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748D5536-B7FA-4918-B27D-6F843C18C002}">
      <dgm:prSet phldrT="[Texto]" phldr="1"/>
      <dgm:spPr/>
      <dgm:t>
        <a:bodyPr/>
        <a:lstStyle/>
        <a:p>
          <a:endParaRPr lang="es-UY"/>
        </a:p>
      </dgm:t>
    </dgm:pt>
    <dgm:pt modelId="{A92E942A-418D-4928-B8F6-F47D1F00B390}" type="parTrans" cxnId="{BA81E137-3D35-480A-B31F-56F912354383}">
      <dgm:prSet/>
      <dgm:spPr/>
      <dgm:t>
        <a:bodyPr/>
        <a:lstStyle/>
        <a:p>
          <a:endParaRPr lang="es-UY"/>
        </a:p>
      </dgm:t>
    </dgm:pt>
    <dgm:pt modelId="{F6AAB1DD-8652-460A-B8B0-38A325FE5C9D}" type="sibTrans" cxnId="{BA81E137-3D35-480A-B31F-56F912354383}">
      <dgm:prSet/>
      <dgm:spPr/>
      <dgm:t>
        <a:bodyPr/>
        <a:lstStyle/>
        <a:p>
          <a:endParaRPr lang="es-UY"/>
        </a:p>
      </dgm:t>
    </dgm:pt>
    <dgm:pt modelId="{E0564A53-30B6-464C-A92C-9D9AA00FEAEF}">
      <dgm:prSet phldrT="[Texto]"/>
      <dgm:spPr/>
      <dgm:t>
        <a:bodyPr/>
        <a:lstStyle/>
        <a:p>
          <a:r>
            <a:rPr lang="es-UY" dirty="0"/>
            <a:t>Capacidad para delegar</a:t>
          </a:r>
        </a:p>
      </dgm:t>
    </dgm:pt>
    <dgm:pt modelId="{7CCBB44C-FE56-4D42-B1CB-35657662B176}" type="parTrans" cxnId="{9A649863-16B0-4BF3-B156-BEA1E59D4776}">
      <dgm:prSet/>
      <dgm:spPr/>
      <dgm:t>
        <a:bodyPr/>
        <a:lstStyle/>
        <a:p>
          <a:endParaRPr lang="es-UY"/>
        </a:p>
      </dgm:t>
    </dgm:pt>
    <dgm:pt modelId="{F431A1B3-7142-4C8D-AD86-FCEB85E7102A}" type="sibTrans" cxnId="{9A649863-16B0-4BF3-B156-BEA1E59D4776}">
      <dgm:prSet/>
      <dgm:spPr/>
      <dgm:t>
        <a:bodyPr/>
        <a:lstStyle/>
        <a:p>
          <a:endParaRPr lang="es-UY"/>
        </a:p>
      </dgm:t>
    </dgm:pt>
    <dgm:pt modelId="{4C00696B-9B96-4706-BAE8-11E103EF0AB1}">
      <dgm:prSet phldrT="[Texto]" phldr="1"/>
      <dgm:spPr/>
      <dgm:t>
        <a:bodyPr/>
        <a:lstStyle/>
        <a:p>
          <a:endParaRPr lang="es-UY"/>
        </a:p>
      </dgm:t>
    </dgm:pt>
    <dgm:pt modelId="{0E9EA05C-3FF8-4BB3-B1FD-937A428002E2}" type="parTrans" cxnId="{08AB524B-C6BC-4C74-A458-494C4F6CE77D}">
      <dgm:prSet/>
      <dgm:spPr/>
      <dgm:t>
        <a:bodyPr/>
        <a:lstStyle/>
        <a:p>
          <a:endParaRPr lang="es-UY"/>
        </a:p>
      </dgm:t>
    </dgm:pt>
    <dgm:pt modelId="{E4EE53D2-1022-48F4-9889-1C1451227869}" type="sibTrans" cxnId="{08AB524B-C6BC-4C74-A458-494C4F6CE77D}">
      <dgm:prSet/>
      <dgm:spPr/>
      <dgm:t>
        <a:bodyPr/>
        <a:lstStyle/>
        <a:p>
          <a:endParaRPr lang="es-UY"/>
        </a:p>
      </dgm:t>
    </dgm:pt>
    <dgm:pt modelId="{588E2F32-BA2A-4A0B-9CB9-B22C5B4EDA1D}">
      <dgm:prSet phldrT="[Texto]"/>
      <dgm:spPr/>
      <dgm:t>
        <a:bodyPr/>
        <a:lstStyle/>
        <a:p>
          <a:r>
            <a:rPr lang="es-UY" dirty="0"/>
            <a:t>Paciencia - Temple</a:t>
          </a:r>
        </a:p>
      </dgm:t>
    </dgm:pt>
    <dgm:pt modelId="{0AAC466A-20EC-4A42-B6BC-16FAD656FC4D}" type="parTrans" cxnId="{59CA25E4-1D2F-46AC-8BC5-14A7BEED17C3}">
      <dgm:prSet/>
      <dgm:spPr/>
      <dgm:t>
        <a:bodyPr/>
        <a:lstStyle/>
        <a:p>
          <a:endParaRPr lang="es-UY"/>
        </a:p>
      </dgm:t>
    </dgm:pt>
    <dgm:pt modelId="{543A49CC-CA60-4C86-870B-E0F281A89F08}" type="sibTrans" cxnId="{59CA25E4-1D2F-46AC-8BC5-14A7BEED17C3}">
      <dgm:prSet/>
      <dgm:spPr/>
      <dgm:t>
        <a:bodyPr/>
        <a:lstStyle/>
        <a:p>
          <a:endParaRPr lang="es-UY"/>
        </a:p>
      </dgm:t>
    </dgm:pt>
    <dgm:pt modelId="{75CC33ED-1329-461E-B91E-EC113823D0BE}">
      <dgm:prSet phldrT="[Texto]" phldr="1"/>
      <dgm:spPr/>
      <dgm:t>
        <a:bodyPr/>
        <a:lstStyle/>
        <a:p>
          <a:endParaRPr lang="es-UY"/>
        </a:p>
      </dgm:t>
    </dgm:pt>
    <dgm:pt modelId="{B68BADAD-AA92-4652-9674-9680D6181CAC}" type="parTrans" cxnId="{2B6B3443-AF1B-4A3D-A7BA-EAF98403BD68}">
      <dgm:prSet/>
      <dgm:spPr/>
      <dgm:t>
        <a:bodyPr/>
        <a:lstStyle/>
        <a:p>
          <a:endParaRPr lang="es-UY"/>
        </a:p>
      </dgm:t>
    </dgm:pt>
    <dgm:pt modelId="{CE3FE6F7-A897-4081-BEE2-64A8A936659C}" type="sibTrans" cxnId="{2B6B3443-AF1B-4A3D-A7BA-EAF98403BD68}">
      <dgm:prSet/>
      <dgm:spPr/>
      <dgm:t>
        <a:bodyPr/>
        <a:lstStyle/>
        <a:p>
          <a:endParaRPr lang="es-UY"/>
        </a:p>
      </dgm:t>
    </dgm:pt>
    <dgm:pt modelId="{7C9C3B39-B31A-4E68-877E-46B4596AED88}">
      <dgm:prSet phldrT="[Texto]"/>
      <dgm:spPr/>
      <dgm:t>
        <a:bodyPr/>
        <a:lstStyle/>
        <a:p>
          <a:r>
            <a:rPr lang="es-UY" dirty="0"/>
            <a:t>Tomar decisiones</a:t>
          </a:r>
        </a:p>
      </dgm:t>
    </dgm:pt>
    <dgm:pt modelId="{3BFEBDD0-B2CE-4621-8198-C36A882A0A4B}" type="parTrans" cxnId="{A6F99E60-F165-45E5-BE83-6D90AC57F018}">
      <dgm:prSet/>
      <dgm:spPr/>
      <dgm:t>
        <a:bodyPr/>
        <a:lstStyle/>
        <a:p>
          <a:endParaRPr lang="es-UY"/>
        </a:p>
      </dgm:t>
    </dgm:pt>
    <dgm:pt modelId="{DDCE3B76-CC4D-45EB-A90A-8870BA581BFF}" type="sibTrans" cxnId="{A6F99E60-F165-45E5-BE83-6D90AC57F018}">
      <dgm:prSet/>
      <dgm:spPr/>
      <dgm:t>
        <a:bodyPr/>
        <a:lstStyle/>
        <a:p>
          <a:endParaRPr lang="es-UY"/>
        </a:p>
      </dgm:t>
    </dgm:pt>
    <dgm:pt modelId="{AF50254B-0A4A-4C66-A5A7-23BA358A14DD}" type="pres">
      <dgm:prSet presAssocID="{D41CFF4F-38FE-4361-9848-AED39A5B747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UY"/>
        </a:p>
      </dgm:t>
    </dgm:pt>
    <dgm:pt modelId="{A3D51724-9BF4-4AE6-BABE-BAF8471F510A}" type="pres">
      <dgm:prSet presAssocID="{748D5536-B7FA-4918-B27D-6F843C18C002}" presName="parenttextcomposite" presStyleCnt="0"/>
      <dgm:spPr/>
    </dgm:pt>
    <dgm:pt modelId="{40A0D2CC-610C-4DB9-A9A4-E607AEA24A61}" type="pres">
      <dgm:prSet presAssocID="{748D5536-B7FA-4918-B27D-6F843C18C002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AFBDC68B-BF5C-49E5-A946-AFF7976E18F0}" type="pres">
      <dgm:prSet presAssocID="{748D5536-B7FA-4918-B27D-6F843C18C002}" presName="composite" presStyleCnt="0"/>
      <dgm:spPr/>
    </dgm:pt>
    <dgm:pt modelId="{C2C8EC05-8B21-48A1-8C95-A66F6FC5841F}" type="pres">
      <dgm:prSet presAssocID="{748D5536-B7FA-4918-B27D-6F843C18C002}" presName="chevron1" presStyleLbl="alignNode1" presStyleIdx="0" presStyleCnt="21"/>
      <dgm:spPr/>
    </dgm:pt>
    <dgm:pt modelId="{1B29C6EE-44BB-46C8-AA13-6626BAF11C51}" type="pres">
      <dgm:prSet presAssocID="{748D5536-B7FA-4918-B27D-6F843C18C002}" presName="chevron2" presStyleLbl="alignNode1" presStyleIdx="1" presStyleCnt="21"/>
      <dgm:spPr/>
    </dgm:pt>
    <dgm:pt modelId="{359B41CB-3A90-4909-BE01-29865DCA0BFA}" type="pres">
      <dgm:prSet presAssocID="{748D5536-B7FA-4918-B27D-6F843C18C002}" presName="chevron3" presStyleLbl="alignNode1" presStyleIdx="2" presStyleCnt="21"/>
      <dgm:spPr/>
    </dgm:pt>
    <dgm:pt modelId="{A6B495AD-7D1F-4713-8134-04B46DFD0606}" type="pres">
      <dgm:prSet presAssocID="{748D5536-B7FA-4918-B27D-6F843C18C002}" presName="chevron4" presStyleLbl="alignNode1" presStyleIdx="3" presStyleCnt="21"/>
      <dgm:spPr/>
    </dgm:pt>
    <dgm:pt modelId="{0D71240E-9130-49E1-AED5-AD397EB01EB8}" type="pres">
      <dgm:prSet presAssocID="{748D5536-B7FA-4918-B27D-6F843C18C002}" presName="chevron5" presStyleLbl="alignNode1" presStyleIdx="4" presStyleCnt="21"/>
      <dgm:spPr/>
    </dgm:pt>
    <dgm:pt modelId="{AB023E45-F877-4BCC-BC11-036A641CFDFB}" type="pres">
      <dgm:prSet presAssocID="{748D5536-B7FA-4918-B27D-6F843C18C002}" presName="chevron6" presStyleLbl="alignNode1" presStyleIdx="5" presStyleCnt="21"/>
      <dgm:spPr/>
    </dgm:pt>
    <dgm:pt modelId="{B24EF9A4-A58E-49B3-9EFF-0FE5DA1DD146}" type="pres">
      <dgm:prSet presAssocID="{748D5536-B7FA-4918-B27D-6F843C18C002}" presName="chevron7" presStyleLbl="alignNode1" presStyleIdx="6" presStyleCnt="21"/>
      <dgm:spPr/>
    </dgm:pt>
    <dgm:pt modelId="{85BCA08D-E296-4042-A5AD-F3DB9873EA94}" type="pres">
      <dgm:prSet presAssocID="{748D5536-B7FA-4918-B27D-6F843C18C002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76EF3FFF-E2E7-43B6-BE1E-7C78AEE78131}" type="pres">
      <dgm:prSet presAssocID="{F6AAB1DD-8652-460A-B8B0-38A325FE5C9D}" presName="sibTrans" presStyleCnt="0"/>
      <dgm:spPr/>
    </dgm:pt>
    <dgm:pt modelId="{DBC5AC0A-6740-495D-BDB9-9A4186AE623A}" type="pres">
      <dgm:prSet presAssocID="{4C00696B-9B96-4706-BAE8-11E103EF0AB1}" presName="parenttextcomposite" presStyleCnt="0"/>
      <dgm:spPr/>
    </dgm:pt>
    <dgm:pt modelId="{2FEF4717-62C7-407C-B77A-3F643B95CB04}" type="pres">
      <dgm:prSet presAssocID="{4C00696B-9B96-4706-BAE8-11E103EF0AB1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92094EED-2F96-4A2B-8204-4322AFA9AFDF}" type="pres">
      <dgm:prSet presAssocID="{4C00696B-9B96-4706-BAE8-11E103EF0AB1}" presName="composite" presStyleCnt="0"/>
      <dgm:spPr/>
    </dgm:pt>
    <dgm:pt modelId="{386EEC0A-C810-4BA8-8F45-563916FB7126}" type="pres">
      <dgm:prSet presAssocID="{4C00696B-9B96-4706-BAE8-11E103EF0AB1}" presName="chevron1" presStyleLbl="alignNode1" presStyleIdx="7" presStyleCnt="21"/>
      <dgm:spPr/>
    </dgm:pt>
    <dgm:pt modelId="{A379A7AF-EE4A-4ED2-A516-02063EAA99EC}" type="pres">
      <dgm:prSet presAssocID="{4C00696B-9B96-4706-BAE8-11E103EF0AB1}" presName="chevron2" presStyleLbl="alignNode1" presStyleIdx="8" presStyleCnt="21"/>
      <dgm:spPr/>
    </dgm:pt>
    <dgm:pt modelId="{2999745B-0A59-4B0C-B2E4-B31AC41DBAE3}" type="pres">
      <dgm:prSet presAssocID="{4C00696B-9B96-4706-BAE8-11E103EF0AB1}" presName="chevron3" presStyleLbl="alignNode1" presStyleIdx="9" presStyleCnt="21"/>
      <dgm:spPr/>
    </dgm:pt>
    <dgm:pt modelId="{DB3615AF-42F8-4308-9775-E7BC40F34ECF}" type="pres">
      <dgm:prSet presAssocID="{4C00696B-9B96-4706-BAE8-11E103EF0AB1}" presName="chevron4" presStyleLbl="alignNode1" presStyleIdx="10" presStyleCnt="21"/>
      <dgm:spPr/>
    </dgm:pt>
    <dgm:pt modelId="{EF4E338E-A398-4E83-8B65-FA621DF4F8E0}" type="pres">
      <dgm:prSet presAssocID="{4C00696B-9B96-4706-BAE8-11E103EF0AB1}" presName="chevron5" presStyleLbl="alignNode1" presStyleIdx="11" presStyleCnt="21"/>
      <dgm:spPr/>
    </dgm:pt>
    <dgm:pt modelId="{7C0CAA37-1C97-44A1-98F5-118B1838FF2C}" type="pres">
      <dgm:prSet presAssocID="{4C00696B-9B96-4706-BAE8-11E103EF0AB1}" presName="chevron6" presStyleLbl="alignNode1" presStyleIdx="12" presStyleCnt="21"/>
      <dgm:spPr/>
    </dgm:pt>
    <dgm:pt modelId="{7814F741-BE04-4994-99D9-AFCAE2CC7B4C}" type="pres">
      <dgm:prSet presAssocID="{4C00696B-9B96-4706-BAE8-11E103EF0AB1}" presName="chevron7" presStyleLbl="alignNode1" presStyleIdx="13" presStyleCnt="21"/>
      <dgm:spPr/>
    </dgm:pt>
    <dgm:pt modelId="{68E923BE-C23F-4C75-ADCA-5CD2D3BD40A3}" type="pres">
      <dgm:prSet presAssocID="{4C00696B-9B96-4706-BAE8-11E103EF0AB1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5F0B0BC-848E-4FA6-8B8F-88FC984F018C}" type="pres">
      <dgm:prSet presAssocID="{E4EE53D2-1022-48F4-9889-1C1451227869}" presName="sibTrans" presStyleCnt="0"/>
      <dgm:spPr/>
    </dgm:pt>
    <dgm:pt modelId="{9AFA0FDB-1EF3-4A8E-A1DB-EB425E0C18E1}" type="pres">
      <dgm:prSet presAssocID="{75CC33ED-1329-461E-B91E-EC113823D0BE}" presName="parenttextcomposite" presStyleCnt="0"/>
      <dgm:spPr/>
    </dgm:pt>
    <dgm:pt modelId="{1D9C158E-B242-4446-8181-6BDE3757BA9D}" type="pres">
      <dgm:prSet presAssocID="{75CC33ED-1329-461E-B91E-EC113823D0BE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32AA6079-3F12-4212-8F2A-DFB0877142EE}" type="pres">
      <dgm:prSet presAssocID="{75CC33ED-1329-461E-B91E-EC113823D0BE}" presName="composite" presStyleCnt="0"/>
      <dgm:spPr/>
    </dgm:pt>
    <dgm:pt modelId="{BF45C992-3FE5-4BF9-91EC-331A7D8E3A52}" type="pres">
      <dgm:prSet presAssocID="{75CC33ED-1329-461E-B91E-EC113823D0BE}" presName="chevron1" presStyleLbl="alignNode1" presStyleIdx="14" presStyleCnt="21"/>
      <dgm:spPr/>
    </dgm:pt>
    <dgm:pt modelId="{8FC7D481-246B-4D7C-8F23-6BBEEF0EE115}" type="pres">
      <dgm:prSet presAssocID="{75CC33ED-1329-461E-B91E-EC113823D0BE}" presName="chevron2" presStyleLbl="alignNode1" presStyleIdx="15" presStyleCnt="21"/>
      <dgm:spPr/>
    </dgm:pt>
    <dgm:pt modelId="{58879F06-2365-4AA6-A5A8-B99B4B56C4FA}" type="pres">
      <dgm:prSet presAssocID="{75CC33ED-1329-461E-B91E-EC113823D0BE}" presName="chevron3" presStyleLbl="alignNode1" presStyleIdx="16" presStyleCnt="21"/>
      <dgm:spPr/>
    </dgm:pt>
    <dgm:pt modelId="{CD0A98F3-E056-45B3-9BD0-372A52CB06EF}" type="pres">
      <dgm:prSet presAssocID="{75CC33ED-1329-461E-B91E-EC113823D0BE}" presName="chevron4" presStyleLbl="alignNode1" presStyleIdx="17" presStyleCnt="21"/>
      <dgm:spPr/>
    </dgm:pt>
    <dgm:pt modelId="{3507B58F-236D-421B-8A6A-D719F6243C61}" type="pres">
      <dgm:prSet presAssocID="{75CC33ED-1329-461E-B91E-EC113823D0BE}" presName="chevron5" presStyleLbl="alignNode1" presStyleIdx="18" presStyleCnt="21"/>
      <dgm:spPr/>
    </dgm:pt>
    <dgm:pt modelId="{55FFF928-C88B-49EB-9648-19AC172194A9}" type="pres">
      <dgm:prSet presAssocID="{75CC33ED-1329-461E-B91E-EC113823D0BE}" presName="chevron6" presStyleLbl="alignNode1" presStyleIdx="19" presStyleCnt="21"/>
      <dgm:spPr/>
    </dgm:pt>
    <dgm:pt modelId="{A0D60D3C-4174-4725-B4AA-6964BEABC2D2}" type="pres">
      <dgm:prSet presAssocID="{75CC33ED-1329-461E-B91E-EC113823D0BE}" presName="chevron7" presStyleLbl="alignNode1" presStyleIdx="20" presStyleCnt="21"/>
      <dgm:spPr/>
    </dgm:pt>
    <dgm:pt modelId="{373CBCE4-E3A0-4BA8-882C-5B1CBB3E1721}" type="pres">
      <dgm:prSet presAssocID="{75CC33ED-1329-461E-B91E-EC113823D0BE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59CA25E4-1D2F-46AC-8BC5-14A7BEED17C3}" srcId="{4C00696B-9B96-4706-BAE8-11E103EF0AB1}" destId="{588E2F32-BA2A-4A0B-9CB9-B22C5B4EDA1D}" srcOrd="0" destOrd="0" parTransId="{0AAC466A-20EC-4A42-B6BC-16FAD656FC4D}" sibTransId="{543A49CC-CA60-4C86-870B-E0F281A89F08}"/>
    <dgm:cxn modelId="{08AB524B-C6BC-4C74-A458-494C4F6CE77D}" srcId="{D41CFF4F-38FE-4361-9848-AED39A5B7479}" destId="{4C00696B-9B96-4706-BAE8-11E103EF0AB1}" srcOrd="1" destOrd="0" parTransId="{0E9EA05C-3FF8-4BB3-B1FD-937A428002E2}" sibTransId="{E4EE53D2-1022-48F4-9889-1C1451227869}"/>
    <dgm:cxn modelId="{2B6B3443-AF1B-4A3D-A7BA-EAF98403BD68}" srcId="{D41CFF4F-38FE-4361-9848-AED39A5B7479}" destId="{75CC33ED-1329-461E-B91E-EC113823D0BE}" srcOrd="2" destOrd="0" parTransId="{B68BADAD-AA92-4652-9674-9680D6181CAC}" sibTransId="{CE3FE6F7-A897-4081-BEE2-64A8A936659C}"/>
    <dgm:cxn modelId="{BB5BE3A4-A6F2-48EC-8309-4D2D9728749D}" type="presOf" srcId="{D41CFF4F-38FE-4361-9848-AED39A5B7479}" destId="{AF50254B-0A4A-4C66-A5A7-23BA358A14DD}" srcOrd="0" destOrd="0" presId="urn:microsoft.com/office/officeart/2008/layout/VerticalAccentList"/>
    <dgm:cxn modelId="{97F9DCB5-F71E-4914-848D-72DC916AFD97}" type="presOf" srcId="{7C9C3B39-B31A-4E68-877E-46B4596AED88}" destId="{373CBCE4-E3A0-4BA8-882C-5B1CBB3E1721}" srcOrd="0" destOrd="0" presId="urn:microsoft.com/office/officeart/2008/layout/VerticalAccentList"/>
    <dgm:cxn modelId="{239CB17F-9B48-4D6A-AA5E-70AB2800CC18}" type="presOf" srcId="{748D5536-B7FA-4918-B27D-6F843C18C002}" destId="{40A0D2CC-610C-4DB9-A9A4-E607AEA24A61}" srcOrd="0" destOrd="0" presId="urn:microsoft.com/office/officeart/2008/layout/VerticalAccentList"/>
    <dgm:cxn modelId="{BA81E137-3D35-480A-B31F-56F912354383}" srcId="{D41CFF4F-38FE-4361-9848-AED39A5B7479}" destId="{748D5536-B7FA-4918-B27D-6F843C18C002}" srcOrd="0" destOrd="0" parTransId="{A92E942A-418D-4928-B8F6-F47D1F00B390}" sibTransId="{F6AAB1DD-8652-460A-B8B0-38A325FE5C9D}"/>
    <dgm:cxn modelId="{9A649863-16B0-4BF3-B156-BEA1E59D4776}" srcId="{748D5536-B7FA-4918-B27D-6F843C18C002}" destId="{E0564A53-30B6-464C-A92C-9D9AA00FEAEF}" srcOrd="0" destOrd="0" parTransId="{7CCBB44C-FE56-4D42-B1CB-35657662B176}" sibTransId="{F431A1B3-7142-4C8D-AD86-FCEB85E7102A}"/>
    <dgm:cxn modelId="{B7F27A0F-0C25-48BD-8515-B8DA586319FB}" type="presOf" srcId="{E0564A53-30B6-464C-A92C-9D9AA00FEAEF}" destId="{85BCA08D-E296-4042-A5AD-F3DB9873EA94}" srcOrd="0" destOrd="0" presId="urn:microsoft.com/office/officeart/2008/layout/VerticalAccentList"/>
    <dgm:cxn modelId="{186FEF39-5C9D-48B8-9110-AB08D488EEBE}" type="presOf" srcId="{4C00696B-9B96-4706-BAE8-11E103EF0AB1}" destId="{2FEF4717-62C7-407C-B77A-3F643B95CB04}" srcOrd="0" destOrd="0" presId="urn:microsoft.com/office/officeart/2008/layout/VerticalAccentList"/>
    <dgm:cxn modelId="{3B28B276-189C-4F87-894F-1E8004B808AC}" type="presOf" srcId="{75CC33ED-1329-461E-B91E-EC113823D0BE}" destId="{1D9C158E-B242-4446-8181-6BDE3757BA9D}" srcOrd="0" destOrd="0" presId="urn:microsoft.com/office/officeart/2008/layout/VerticalAccentList"/>
    <dgm:cxn modelId="{A9E9F6C1-5DC9-42A1-83AD-EC8DE01C9F30}" type="presOf" srcId="{588E2F32-BA2A-4A0B-9CB9-B22C5B4EDA1D}" destId="{68E923BE-C23F-4C75-ADCA-5CD2D3BD40A3}" srcOrd="0" destOrd="0" presId="urn:microsoft.com/office/officeart/2008/layout/VerticalAccentList"/>
    <dgm:cxn modelId="{A6F99E60-F165-45E5-BE83-6D90AC57F018}" srcId="{75CC33ED-1329-461E-B91E-EC113823D0BE}" destId="{7C9C3B39-B31A-4E68-877E-46B4596AED88}" srcOrd="0" destOrd="0" parTransId="{3BFEBDD0-B2CE-4621-8198-C36A882A0A4B}" sibTransId="{DDCE3B76-CC4D-45EB-A90A-8870BA581BFF}"/>
    <dgm:cxn modelId="{B0F7C673-A56A-49D9-978E-223537FB57E4}" type="presParOf" srcId="{AF50254B-0A4A-4C66-A5A7-23BA358A14DD}" destId="{A3D51724-9BF4-4AE6-BABE-BAF8471F510A}" srcOrd="0" destOrd="0" presId="urn:microsoft.com/office/officeart/2008/layout/VerticalAccentList"/>
    <dgm:cxn modelId="{51B8773F-5824-425B-A537-EC84BC7421B7}" type="presParOf" srcId="{A3D51724-9BF4-4AE6-BABE-BAF8471F510A}" destId="{40A0D2CC-610C-4DB9-A9A4-E607AEA24A61}" srcOrd="0" destOrd="0" presId="urn:microsoft.com/office/officeart/2008/layout/VerticalAccentList"/>
    <dgm:cxn modelId="{E1D35F5F-0759-42CA-86B6-D1152F1A7E05}" type="presParOf" srcId="{AF50254B-0A4A-4C66-A5A7-23BA358A14DD}" destId="{AFBDC68B-BF5C-49E5-A946-AFF7976E18F0}" srcOrd="1" destOrd="0" presId="urn:microsoft.com/office/officeart/2008/layout/VerticalAccentList"/>
    <dgm:cxn modelId="{C16CB0C7-5420-4BD6-A285-38359221A80A}" type="presParOf" srcId="{AFBDC68B-BF5C-49E5-A946-AFF7976E18F0}" destId="{C2C8EC05-8B21-48A1-8C95-A66F6FC5841F}" srcOrd="0" destOrd="0" presId="urn:microsoft.com/office/officeart/2008/layout/VerticalAccentList"/>
    <dgm:cxn modelId="{08E710A2-45C6-4845-A2CC-978D45D17A99}" type="presParOf" srcId="{AFBDC68B-BF5C-49E5-A946-AFF7976E18F0}" destId="{1B29C6EE-44BB-46C8-AA13-6626BAF11C51}" srcOrd="1" destOrd="0" presId="urn:microsoft.com/office/officeart/2008/layout/VerticalAccentList"/>
    <dgm:cxn modelId="{25DE1085-5A5E-4D6F-A5B3-6ED0BB83DFBB}" type="presParOf" srcId="{AFBDC68B-BF5C-49E5-A946-AFF7976E18F0}" destId="{359B41CB-3A90-4909-BE01-29865DCA0BFA}" srcOrd="2" destOrd="0" presId="urn:microsoft.com/office/officeart/2008/layout/VerticalAccentList"/>
    <dgm:cxn modelId="{7CBE69BD-344E-4120-A62B-FD2CEDBC4112}" type="presParOf" srcId="{AFBDC68B-BF5C-49E5-A946-AFF7976E18F0}" destId="{A6B495AD-7D1F-4713-8134-04B46DFD0606}" srcOrd="3" destOrd="0" presId="urn:microsoft.com/office/officeart/2008/layout/VerticalAccentList"/>
    <dgm:cxn modelId="{4CD4F860-7418-4768-90DE-0EF47E981DF7}" type="presParOf" srcId="{AFBDC68B-BF5C-49E5-A946-AFF7976E18F0}" destId="{0D71240E-9130-49E1-AED5-AD397EB01EB8}" srcOrd="4" destOrd="0" presId="urn:microsoft.com/office/officeart/2008/layout/VerticalAccentList"/>
    <dgm:cxn modelId="{60A4DF8D-E103-40EC-95E0-B7B7CB82C39C}" type="presParOf" srcId="{AFBDC68B-BF5C-49E5-A946-AFF7976E18F0}" destId="{AB023E45-F877-4BCC-BC11-036A641CFDFB}" srcOrd="5" destOrd="0" presId="urn:microsoft.com/office/officeart/2008/layout/VerticalAccentList"/>
    <dgm:cxn modelId="{43A9E6AC-C660-4FD3-AF66-22A0D623E9EC}" type="presParOf" srcId="{AFBDC68B-BF5C-49E5-A946-AFF7976E18F0}" destId="{B24EF9A4-A58E-49B3-9EFF-0FE5DA1DD146}" srcOrd="6" destOrd="0" presId="urn:microsoft.com/office/officeart/2008/layout/VerticalAccentList"/>
    <dgm:cxn modelId="{6EFB62C8-94E3-4A07-8A74-BFAE8E05BDC6}" type="presParOf" srcId="{AFBDC68B-BF5C-49E5-A946-AFF7976E18F0}" destId="{85BCA08D-E296-4042-A5AD-F3DB9873EA94}" srcOrd="7" destOrd="0" presId="urn:microsoft.com/office/officeart/2008/layout/VerticalAccentList"/>
    <dgm:cxn modelId="{105DCC86-5A8E-4EB2-A2CE-DBC8C9952EA2}" type="presParOf" srcId="{AF50254B-0A4A-4C66-A5A7-23BA358A14DD}" destId="{76EF3FFF-E2E7-43B6-BE1E-7C78AEE78131}" srcOrd="2" destOrd="0" presId="urn:microsoft.com/office/officeart/2008/layout/VerticalAccentList"/>
    <dgm:cxn modelId="{816A589C-896D-4A4C-A78C-B0B1E6DE6B64}" type="presParOf" srcId="{AF50254B-0A4A-4C66-A5A7-23BA358A14DD}" destId="{DBC5AC0A-6740-495D-BDB9-9A4186AE623A}" srcOrd="3" destOrd="0" presId="urn:microsoft.com/office/officeart/2008/layout/VerticalAccentList"/>
    <dgm:cxn modelId="{344CA82E-254B-4C50-B0C6-6843E4A531EC}" type="presParOf" srcId="{DBC5AC0A-6740-495D-BDB9-9A4186AE623A}" destId="{2FEF4717-62C7-407C-B77A-3F643B95CB04}" srcOrd="0" destOrd="0" presId="urn:microsoft.com/office/officeart/2008/layout/VerticalAccentList"/>
    <dgm:cxn modelId="{749C5003-D25A-4BCB-8AD4-035D4ACE82A6}" type="presParOf" srcId="{AF50254B-0A4A-4C66-A5A7-23BA358A14DD}" destId="{92094EED-2F96-4A2B-8204-4322AFA9AFDF}" srcOrd="4" destOrd="0" presId="urn:microsoft.com/office/officeart/2008/layout/VerticalAccentList"/>
    <dgm:cxn modelId="{BC3C4A0E-E08A-4034-B9D2-D69CDA3445A5}" type="presParOf" srcId="{92094EED-2F96-4A2B-8204-4322AFA9AFDF}" destId="{386EEC0A-C810-4BA8-8F45-563916FB7126}" srcOrd="0" destOrd="0" presId="urn:microsoft.com/office/officeart/2008/layout/VerticalAccentList"/>
    <dgm:cxn modelId="{476F243D-1DA2-4F56-8B2B-636B0B59A21A}" type="presParOf" srcId="{92094EED-2F96-4A2B-8204-4322AFA9AFDF}" destId="{A379A7AF-EE4A-4ED2-A516-02063EAA99EC}" srcOrd="1" destOrd="0" presId="urn:microsoft.com/office/officeart/2008/layout/VerticalAccentList"/>
    <dgm:cxn modelId="{1DF50F08-942A-4765-926D-DBBC2CD3C21D}" type="presParOf" srcId="{92094EED-2F96-4A2B-8204-4322AFA9AFDF}" destId="{2999745B-0A59-4B0C-B2E4-B31AC41DBAE3}" srcOrd="2" destOrd="0" presId="urn:microsoft.com/office/officeart/2008/layout/VerticalAccentList"/>
    <dgm:cxn modelId="{8E17B68E-C584-4CBF-8EA5-73B3CEF5493E}" type="presParOf" srcId="{92094EED-2F96-4A2B-8204-4322AFA9AFDF}" destId="{DB3615AF-42F8-4308-9775-E7BC40F34ECF}" srcOrd="3" destOrd="0" presId="urn:microsoft.com/office/officeart/2008/layout/VerticalAccentList"/>
    <dgm:cxn modelId="{7CFED5F8-DB56-4381-9078-71E13509FAD3}" type="presParOf" srcId="{92094EED-2F96-4A2B-8204-4322AFA9AFDF}" destId="{EF4E338E-A398-4E83-8B65-FA621DF4F8E0}" srcOrd="4" destOrd="0" presId="urn:microsoft.com/office/officeart/2008/layout/VerticalAccentList"/>
    <dgm:cxn modelId="{4DF59304-1502-45EB-800E-59F804D68CD8}" type="presParOf" srcId="{92094EED-2F96-4A2B-8204-4322AFA9AFDF}" destId="{7C0CAA37-1C97-44A1-98F5-118B1838FF2C}" srcOrd="5" destOrd="0" presId="urn:microsoft.com/office/officeart/2008/layout/VerticalAccentList"/>
    <dgm:cxn modelId="{761173DD-4D8A-452C-BA99-DB9C6A303600}" type="presParOf" srcId="{92094EED-2F96-4A2B-8204-4322AFA9AFDF}" destId="{7814F741-BE04-4994-99D9-AFCAE2CC7B4C}" srcOrd="6" destOrd="0" presId="urn:microsoft.com/office/officeart/2008/layout/VerticalAccentList"/>
    <dgm:cxn modelId="{B54D0819-2D62-451C-92E8-22F78FA46227}" type="presParOf" srcId="{92094EED-2F96-4A2B-8204-4322AFA9AFDF}" destId="{68E923BE-C23F-4C75-ADCA-5CD2D3BD40A3}" srcOrd="7" destOrd="0" presId="urn:microsoft.com/office/officeart/2008/layout/VerticalAccentList"/>
    <dgm:cxn modelId="{A10F8AD2-E038-4767-9BCE-01B4DD126A69}" type="presParOf" srcId="{AF50254B-0A4A-4C66-A5A7-23BA358A14DD}" destId="{D5F0B0BC-848E-4FA6-8B8F-88FC984F018C}" srcOrd="5" destOrd="0" presId="urn:microsoft.com/office/officeart/2008/layout/VerticalAccentList"/>
    <dgm:cxn modelId="{6C7E1016-8045-4872-ADEE-834C2F437281}" type="presParOf" srcId="{AF50254B-0A4A-4C66-A5A7-23BA358A14DD}" destId="{9AFA0FDB-1EF3-4A8E-A1DB-EB425E0C18E1}" srcOrd="6" destOrd="0" presId="urn:microsoft.com/office/officeart/2008/layout/VerticalAccentList"/>
    <dgm:cxn modelId="{98A3FA70-A7B3-45C0-B6AB-C3DDA89F6197}" type="presParOf" srcId="{9AFA0FDB-1EF3-4A8E-A1DB-EB425E0C18E1}" destId="{1D9C158E-B242-4446-8181-6BDE3757BA9D}" srcOrd="0" destOrd="0" presId="urn:microsoft.com/office/officeart/2008/layout/VerticalAccentList"/>
    <dgm:cxn modelId="{6D285C2A-C200-452C-9341-763313864350}" type="presParOf" srcId="{AF50254B-0A4A-4C66-A5A7-23BA358A14DD}" destId="{32AA6079-3F12-4212-8F2A-DFB0877142EE}" srcOrd="7" destOrd="0" presId="urn:microsoft.com/office/officeart/2008/layout/VerticalAccentList"/>
    <dgm:cxn modelId="{45178995-9FB3-40F8-A066-187E09FCF3D8}" type="presParOf" srcId="{32AA6079-3F12-4212-8F2A-DFB0877142EE}" destId="{BF45C992-3FE5-4BF9-91EC-331A7D8E3A52}" srcOrd="0" destOrd="0" presId="urn:microsoft.com/office/officeart/2008/layout/VerticalAccentList"/>
    <dgm:cxn modelId="{D96B61B0-8672-411A-8445-7F5B089D7F88}" type="presParOf" srcId="{32AA6079-3F12-4212-8F2A-DFB0877142EE}" destId="{8FC7D481-246B-4D7C-8F23-6BBEEF0EE115}" srcOrd="1" destOrd="0" presId="urn:microsoft.com/office/officeart/2008/layout/VerticalAccentList"/>
    <dgm:cxn modelId="{7B40FA27-A9EF-4655-990D-03088C31840E}" type="presParOf" srcId="{32AA6079-3F12-4212-8F2A-DFB0877142EE}" destId="{58879F06-2365-4AA6-A5A8-B99B4B56C4FA}" srcOrd="2" destOrd="0" presId="urn:microsoft.com/office/officeart/2008/layout/VerticalAccentList"/>
    <dgm:cxn modelId="{54E26A9C-4064-4281-A472-0ACC25245B39}" type="presParOf" srcId="{32AA6079-3F12-4212-8F2A-DFB0877142EE}" destId="{CD0A98F3-E056-45B3-9BD0-372A52CB06EF}" srcOrd="3" destOrd="0" presId="urn:microsoft.com/office/officeart/2008/layout/VerticalAccentList"/>
    <dgm:cxn modelId="{A082FB99-6D8E-424A-9316-39CDC30B4BAE}" type="presParOf" srcId="{32AA6079-3F12-4212-8F2A-DFB0877142EE}" destId="{3507B58F-236D-421B-8A6A-D719F6243C61}" srcOrd="4" destOrd="0" presId="urn:microsoft.com/office/officeart/2008/layout/VerticalAccentList"/>
    <dgm:cxn modelId="{4D5299DE-241D-48CA-843E-C41D32391961}" type="presParOf" srcId="{32AA6079-3F12-4212-8F2A-DFB0877142EE}" destId="{55FFF928-C88B-49EB-9648-19AC172194A9}" srcOrd="5" destOrd="0" presId="urn:microsoft.com/office/officeart/2008/layout/VerticalAccentList"/>
    <dgm:cxn modelId="{1CED97A1-73A9-42D1-B912-9A271F868487}" type="presParOf" srcId="{32AA6079-3F12-4212-8F2A-DFB0877142EE}" destId="{A0D60D3C-4174-4725-B4AA-6964BEABC2D2}" srcOrd="6" destOrd="0" presId="urn:microsoft.com/office/officeart/2008/layout/VerticalAccentList"/>
    <dgm:cxn modelId="{61BA7F3A-EED7-4274-8D05-FF5EA4040FFB}" type="presParOf" srcId="{32AA6079-3F12-4212-8F2A-DFB0877142EE}" destId="{373CBCE4-E3A0-4BA8-882C-5B1CBB3E1721}" srcOrd="7" destOrd="0" presId="urn:microsoft.com/office/officeart/2008/layout/VerticalAccentList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41CFF4F-38FE-4361-9848-AED39A5B7479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748D5536-B7FA-4918-B27D-6F843C18C002}">
      <dgm:prSet phldrT="[Texto]" phldr="1"/>
      <dgm:spPr/>
      <dgm:t>
        <a:bodyPr/>
        <a:lstStyle/>
        <a:p>
          <a:endParaRPr lang="es-UY" dirty="0"/>
        </a:p>
      </dgm:t>
    </dgm:pt>
    <dgm:pt modelId="{F6AAB1DD-8652-460A-B8B0-38A325FE5C9D}" type="sibTrans" cxnId="{BA81E137-3D35-480A-B31F-56F912354383}">
      <dgm:prSet/>
      <dgm:spPr/>
      <dgm:t>
        <a:bodyPr/>
        <a:lstStyle/>
        <a:p>
          <a:endParaRPr lang="es-UY"/>
        </a:p>
      </dgm:t>
    </dgm:pt>
    <dgm:pt modelId="{A92E942A-418D-4928-B8F6-F47D1F00B390}" type="parTrans" cxnId="{BA81E137-3D35-480A-B31F-56F912354383}">
      <dgm:prSet/>
      <dgm:spPr/>
      <dgm:t>
        <a:bodyPr/>
        <a:lstStyle/>
        <a:p>
          <a:endParaRPr lang="es-UY"/>
        </a:p>
      </dgm:t>
    </dgm:pt>
    <dgm:pt modelId="{E0564A53-30B6-464C-A92C-9D9AA00FEAEF}">
      <dgm:prSet phldrT="[Texto]"/>
      <dgm:spPr/>
      <dgm:t>
        <a:bodyPr/>
        <a:lstStyle/>
        <a:p>
          <a:r>
            <a:rPr lang="es-UY" dirty="0" smtClean="0"/>
            <a:t>Manejo responsable de los recursos disponibles</a:t>
          </a:r>
          <a:endParaRPr lang="es-UY" dirty="0"/>
        </a:p>
      </dgm:t>
    </dgm:pt>
    <dgm:pt modelId="{F431A1B3-7142-4C8D-AD86-FCEB85E7102A}" type="sibTrans" cxnId="{9A649863-16B0-4BF3-B156-BEA1E59D4776}">
      <dgm:prSet/>
      <dgm:spPr/>
      <dgm:t>
        <a:bodyPr/>
        <a:lstStyle/>
        <a:p>
          <a:endParaRPr lang="es-UY"/>
        </a:p>
      </dgm:t>
    </dgm:pt>
    <dgm:pt modelId="{7CCBB44C-FE56-4D42-B1CB-35657662B176}" type="parTrans" cxnId="{9A649863-16B0-4BF3-B156-BEA1E59D4776}">
      <dgm:prSet/>
      <dgm:spPr/>
      <dgm:t>
        <a:bodyPr/>
        <a:lstStyle/>
        <a:p>
          <a:endParaRPr lang="es-UY"/>
        </a:p>
      </dgm:t>
    </dgm:pt>
    <dgm:pt modelId="{4C00696B-9B96-4706-BAE8-11E103EF0AB1}">
      <dgm:prSet phldrT="[Texto]" phldr="1"/>
      <dgm:spPr/>
      <dgm:t>
        <a:bodyPr/>
        <a:lstStyle/>
        <a:p>
          <a:endParaRPr lang="es-UY" dirty="0"/>
        </a:p>
      </dgm:t>
    </dgm:pt>
    <dgm:pt modelId="{E4EE53D2-1022-48F4-9889-1C1451227869}" type="sibTrans" cxnId="{08AB524B-C6BC-4C74-A458-494C4F6CE77D}">
      <dgm:prSet/>
      <dgm:spPr/>
      <dgm:t>
        <a:bodyPr/>
        <a:lstStyle/>
        <a:p>
          <a:endParaRPr lang="es-UY"/>
        </a:p>
      </dgm:t>
    </dgm:pt>
    <dgm:pt modelId="{0E9EA05C-3FF8-4BB3-B1FD-937A428002E2}" type="parTrans" cxnId="{08AB524B-C6BC-4C74-A458-494C4F6CE77D}">
      <dgm:prSet/>
      <dgm:spPr/>
      <dgm:t>
        <a:bodyPr/>
        <a:lstStyle/>
        <a:p>
          <a:endParaRPr lang="es-UY"/>
        </a:p>
      </dgm:t>
    </dgm:pt>
    <dgm:pt modelId="{75CC33ED-1329-461E-B91E-EC113823D0BE}">
      <dgm:prSet phldrT="[Texto]" phldr="1"/>
      <dgm:spPr/>
      <dgm:t>
        <a:bodyPr/>
        <a:lstStyle/>
        <a:p>
          <a:endParaRPr lang="es-UY" dirty="0"/>
        </a:p>
      </dgm:t>
    </dgm:pt>
    <dgm:pt modelId="{CE3FE6F7-A897-4081-BEE2-64A8A936659C}" type="sibTrans" cxnId="{2B6B3443-AF1B-4A3D-A7BA-EAF98403BD68}">
      <dgm:prSet/>
      <dgm:spPr/>
      <dgm:t>
        <a:bodyPr/>
        <a:lstStyle/>
        <a:p>
          <a:endParaRPr lang="es-UY"/>
        </a:p>
      </dgm:t>
    </dgm:pt>
    <dgm:pt modelId="{B68BADAD-AA92-4652-9674-9680D6181CAC}" type="parTrans" cxnId="{2B6B3443-AF1B-4A3D-A7BA-EAF98403BD68}">
      <dgm:prSet/>
      <dgm:spPr/>
      <dgm:t>
        <a:bodyPr/>
        <a:lstStyle/>
        <a:p>
          <a:endParaRPr lang="es-UY"/>
        </a:p>
      </dgm:t>
    </dgm:pt>
    <dgm:pt modelId="{7C9C3B39-B31A-4E68-877E-46B4596AED88}">
      <dgm:prSet phldrT="[Texto]"/>
      <dgm:spPr/>
      <dgm:t>
        <a:bodyPr/>
        <a:lstStyle/>
        <a:p>
          <a:r>
            <a:rPr lang="es-UY" dirty="0" err="1" smtClean="0"/>
            <a:t>Resiliencia</a:t>
          </a:r>
          <a:endParaRPr lang="es-UY" dirty="0"/>
        </a:p>
      </dgm:t>
    </dgm:pt>
    <dgm:pt modelId="{DDCE3B76-CC4D-45EB-A90A-8870BA581BFF}" type="sibTrans" cxnId="{A6F99E60-F165-45E5-BE83-6D90AC57F018}">
      <dgm:prSet/>
      <dgm:spPr/>
      <dgm:t>
        <a:bodyPr/>
        <a:lstStyle/>
        <a:p>
          <a:endParaRPr lang="es-UY"/>
        </a:p>
      </dgm:t>
    </dgm:pt>
    <dgm:pt modelId="{3BFEBDD0-B2CE-4621-8198-C36A882A0A4B}" type="parTrans" cxnId="{A6F99E60-F165-45E5-BE83-6D90AC57F018}">
      <dgm:prSet/>
      <dgm:spPr/>
      <dgm:t>
        <a:bodyPr/>
        <a:lstStyle/>
        <a:p>
          <a:endParaRPr lang="es-UY"/>
        </a:p>
      </dgm:t>
    </dgm:pt>
    <dgm:pt modelId="{588E2F32-BA2A-4A0B-9CB9-B22C5B4EDA1D}">
      <dgm:prSet phldrT="[Texto]"/>
      <dgm:spPr/>
      <dgm:t>
        <a:bodyPr/>
        <a:lstStyle/>
        <a:p>
          <a:r>
            <a:rPr lang="es-UY" dirty="0" smtClean="0"/>
            <a:t>Manejo del tiempo</a:t>
          </a:r>
          <a:endParaRPr lang="es-UY" dirty="0"/>
        </a:p>
      </dgm:t>
    </dgm:pt>
    <dgm:pt modelId="{543A49CC-CA60-4C86-870B-E0F281A89F08}" type="sibTrans" cxnId="{59CA25E4-1D2F-46AC-8BC5-14A7BEED17C3}">
      <dgm:prSet/>
      <dgm:spPr/>
      <dgm:t>
        <a:bodyPr/>
        <a:lstStyle/>
        <a:p>
          <a:endParaRPr lang="es-UY"/>
        </a:p>
      </dgm:t>
    </dgm:pt>
    <dgm:pt modelId="{0AAC466A-20EC-4A42-B6BC-16FAD656FC4D}" type="parTrans" cxnId="{59CA25E4-1D2F-46AC-8BC5-14A7BEED17C3}">
      <dgm:prSet/>
      <dgm:spPr/>
      <dgm:t>
        <a:bodyPr/>
        <a:lstStyle/>
        <a:p>
          <a:endParaRPr lang="es-UY"/>
        </a:p>
      </dgm:t>
    </dgm:pt>
    <dgm:pt modelId="{AF50254B-0A4A-4C66-A5A7-23BA358A14DD}" type="pres">
      <dgm:prSet presAssocID="{D41CFF4F-38FE-4361-9848-AED39A5B747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es-UY"/>
        </a:p>
      </dgm:t>
    </dgm:pt>
    <dgm:pt modelId="{A3D51724-9BF4-4AE6-BABE-BAF8471F510A}" type="pres">
      <dgm:prSet presAssocID="{748D5536-B7FA-4918-B27D-6F843C18C002}" presName="parenttextcomposite" presStyleCnt="0"/>
      <dgm:spPr/>
    </dgm:pt>
    <dgm:pt modelId="{40A0D2CC-610C-4DB9-A9A4-E607AEA24A61}" type="pres">
      <dgm:prSet presAssocID="{748D5536-B7FA-4918-B27D-6F843C18C002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AFBDC68B-BF5C-49E5-A946-AFF7976E18F0}" type="pres">
      <dgm:prSet presAssocID="{748D5536-B7FA-4918-B27D-6F843C18C002}" presName="composite" presStyleCnt="0"/>
      <dgm:spPr/>
    </dgm:pt>
    <dgm:pt modelId="{C2C8EC05-8B21-48A1-8C95-A66F6FC5841F}" type="pres">
      <dgm:prSet presAssocID="{748D5536-B7FA-4918-B27D-6F843C18C002}" presName="chevron1" presStyleLbl="alignNode1" presStyleIdx="0" presStyleCnt="21"/>
      <dgm:spPr/>
    </dgm:pt>
    <dgm:pt modelId="{1B29C6EE-44BB-46C8-AA13-6626BAF11C51}" type="pres">
      <dgm:prSet presAssocID="{748D5536-B7FA-4918-B27D-6F843C18C002}" presName="chevron2" presStyleLbl="alignNode1" presStyleIdx="1" presStyleCnt="21"/>
      <dgm:spPr/>
    </dgm:pt>
    <dgm:pt modelId="{359B41CB-3A90-4909-BE01-29865DCA0BFA}" type="pres">
      <dgm:prSet presAssocID="{748D5536-B7FA-4918-B27D-6F843C18C002}" presName="chevron3" presStyleLbl="alignNode1" presStyleIdx="2" presStyleCnt="21"/>
      <dgm:spPr/>
    </dgm:pt>
    <dgm:pt modelId="{A6B495AD-7D1F-4713-8134-04B46DFD0606}" type="pres">
      <dgm:prSet presAssocID="{748D5536-B7FA-4918-B27D-6F843C18C002}" presName="chevron4" presStyleLbl="alignNode1" presStyleIdx="3" presStyleCnt="21"/>
      <dgm:spPr/>
    </dgm:pt>
    <dgm:pt modelId="{0D71240E-9130-49E1-AED5-AD397EB01EB8}" type="pres">
      <dgm:prSet presAssocID="{748D5536-B7FA-4918-B27D-6F843C18C002}" presName="chevron5" presStyleLbl="alignNode1" presStyleIdx="4" presStyleCnt="21"/>
      <dgm:spPr/>
    </dgm:pt>
    <dgm:pt modelId="{AB023E45-F877-4BCC-BC11-036A641CFDFB}" type="pres">
      <dgm:prSet presAssocID="{748D5536-B7FA-4918-B27D-6F843C18C002}" presName="chevron6" presStyleLbl="alignNode1" presStyleIdx="5" presStyleCnt="21"/>
      <dgm:spPr/>
    </dgm:pt>
    <dgm:pt modelId="{B24EF9A4-A58E-49B3-9EFF-0FE5DA1DD146}" type="pres">
      <dgm:prSet presAssocID="{748D5536-B7FA-4918-B27D-6F843C18C002}" presName="chevron7" presStyleLbl="alignNode1" presStyleIdx="6" presStyleCnt="21"/>
      <dgm:spPr/>
    </dgm:pt>
    <dgm:pt modelId="{85BCA08D-E296-4042-A5AD-F3DB9873EA94}" type="pres">
      <dgm:prSet presAssocID="{748D5536-B7FA-4918-B27D-6F843C18C002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76EF3FFF-E2E7-43B6-BE1E-7C78AEE78131}" type="pres">
      <dgm:prSet presAssocID="{F6AAB1DD-8652-460A-B8B0-38A325FE5C9D}" presName="sibTrans" presStyleCnt="0"/>
      <dgm:spPr/>
    </dgm:pt>
    <dgm:pt modelId="{DBC5AC0A-6740-495D-BDB9-9A4186AE623A}" type="pres">
      <dgm:prSet presAssocID="{4C00696B-9B96-4706-BAE8-11E103EF0AB1}" presName="parenttextcomposite" presStyleCnt="0"/>
      <dgm:spPr/>
    </dgm:pt>
    <dgm:pt modelId="{2FEF4717-62C7-407C-B77A-3F643B95CB04}" type="pres">
      <dgm:prSet presAssocID="{4C00696B-9B96-4706-BAE8-11E103EF0AB1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92094EED-2F96-4A2B-8204-4322AFA9AFDF}" type="pres">
      <dgm:prSet presAssocID="{4C00696B-9B96-4706-BAE8-11E103EF0AB1}" presName="composite" presStyleCnt="0"/>
      <dgm:spPr/>
    </dgm:pt>
    <dgm:pt modelId="{386EEC0A-C810-4BA8-8F45-563916FB7126}" type="pres">
      <dgm:prSet presAssocID="{4C00696B-9B96-4706-BAE8-11E103EF0AB1}" presName="chevron1" presStyleLbl="alignNode1" presStyleIdx="7" presStyleCnt="21"/>
      <dgm:spPr/>
    </dgm:pt>
    <dgm:pt modelId="{A379A7AF-EE4A-4ED2-A516-02063EAA99EC}" type="pres">
      <dgm:prSet presAssocID="{4C00696B-9B96-4706-BAE8-11E103EF0AB1}" presName="chevron2" presStyleLbl="alignNode1" presStyleIdx="8" presStyleCnt="21"/>
      <dgm:spPr/>
    </dgm:pt>
    <dgm:pt modelId="{2999745B-0A59-4B0C-B2E4-B31AC41DBAE3}" type="pres">
      <dgm:prSet presAssocID="{4C00696B-9B96-4706-BAE8-11E103EF0AB1}" presName="chevron3" presStyleLbl="alignNode1" presStyleIdx="9" presStyleCnt="21"/>
      <dgm:spPr/>
    </dgm:pt>
    <dgm:pt modelId="{DB3615AF-42F8-4308-9775-E7BC40F34ECF}" type="pres">
      <dgm:prSet presAssocID="{4C00696B-9B96-4706-BAE8-11E103EF0AB1}" presName="chevron4" presStyleLbl="alignNode1" presStyleIdx="10" presStyleCnt="21"/>
      <dgm:spPr/>
    </dgm:pt>
    <dgm:pt modelId="{EF4E338E-A398-4E83-8B65-FA621DF4F8E0}" type="pres">
      <dgm:prSet presAssocID="{4C00696B-9B96-4706-BAE8-11E103EF0AB1}" presName="chevron5" presStyleLbl="alignNode1" presStyleIdx="11" presStyleCnt="21"/>
      <dgm:spPr/>
    </dgm:pt>
    <dgm:pt modelId="{7C0CAA37-1C97-44A1-98F5-118B1838FF2C}" type="pres">
      <dgm:prSet presAssocID="{4C00696B-9B96-4706-BAE8-11E103EF0AB1}" presName="chevron6" presStyleLbl="alignNode1" presStyleIdx="12" presStyleCnt="21"/>
      <dgm:spPr/>
    </dgm:pt>
    <dgm:pt modelId="{7814F741-BE04-4994-99D9-AFCAE2CC7B4C}" type="pres">
      <dgm:prSet presAssocID="{4C00696B-9B96-4706-BAE8-11E103EF0AB1}" presName="chevron7" presStyleLbl="alignNode1" presStyleIdx="13" presStyleCnt="21"/>
      <dgm:spPr/>
    </dgm:pt>
    <dgm:pt modelId="{68E923BE-C23F-4C75-ADCA-5CD2D3BD40A3}" type="pres">
      <dgm:prSet presAssocID="{4C00696B-9B96-4706-BAE8-11E103EF0AB1}" presName="childtext" presStyleLbl="solidFgAcc1" presStyleIdx="1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5F0B0BC-848E-4FA6-8B8F-88FC984F018C}" type="pres">
      <dgm:prSet presAssocID="{E4EE53D2-1022-48F4-9889-1C1451227869}" presName="sibTrans" presStyleCnt="0"/>
      <dgm:spPr/>
    </dgm:pt>
    <dgm:pt modelId="{9AFA0FDB-1EF3-4A8E-A1DB-EB425E0C18E1}" type="pres">
      <dgm:prSet presAssocID="{75CC33ED-1329-461E-B91E-EC113823D0BE}" presName="parenttextcomposite" presStyleCnt="0"/>
      <dgm:spPr/>
    </dgm:pt>
    <dgm:pt modelId="{1D9C158E-B242-4446-8181-6BDE3757BA9D}" type="pres">
      <dgm:prSet presAssocID="{75CC33ED-1329-461E-B91E-EC113823D0BE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32AA6079-3F12-4212-8F2A-DFB0877142EE}" type="pres">
      <dgm:prSet presAssocID="{75CC33ED-1329-461E-B91E-EC113823D0BE}" presName="composite" presStyleCnt="0"/>
      <dgm:spPr/>
    </dgm:pt>
    <dgm:pt modelId="{BF45C992-3FE5-4BF9-91EC-331A7D8E3A52}" type="pres">
      <dgm:prSet presAssocID="{75CC33ED-1329-461E-B91E-EC113823D0BE}" presName="chevron1" presStyleLbl="alignNode1" presStyleIdx="14" presStyleCnt="21"/>
      <dgm:spPr/>
    </dgm:pt>
    <dgm:pt modelId="{8FC7D481-246B-4D7C-8F23-6BBEEF0EE115}" type="pres">
      <dgm:prSet presAssocID="{75CC33ED-1329-461E-B91E-EC113823D0BE}" presName="chevron2" presStyleLbl="alignNode1" presStyleIdx="15" presStyleCnt="21"/>
      <dgm:spPr/>
    </dgm:pt>
    <dgm:pt modelId="{58879F06-2365-4AA6-A5A8-B99B4B56C4FA}" type="pres">
      <dgm:prSet presAssocID="{75CC33ED-1329-461E-B91E-EC113823D0BE}" presName="chevron3" presStyleLbl="alignNode1" presStyleIdx="16" presStyleCnt="21"/>
      <dgm:spPr/>
    </dgm:pt>
    <dgm:pt modelId="{CD0A98F3-E056-45B3-9BD0-372A52CB06EF}" type="pres">
      <dgm:prSet presAssocID="{75CC33ED-1329-461E-B91E-EC113823D0BE}" presName="chevron4" presStyleLbl="alignNode1" presStyleIdx="17" presStyleCnt="21"/>
      <dgm:spPr/>
    </dgm:pt>
    <dgm:pt modelId="{3507B58F-236D-421B-8A6A-D719F6243C61}" type="pres">
      <dgm:prSet presAssocID="{75CC33ED-1329-461E-B91E-EC113823D0BE}" presName="chevron5" presStyleLbl="alignNode1" presStyleIdx="18" presStyleCnt="21"/>
      <dgm:spPr/>
    </dgm:pt>
    <dgm:pt modelId="{55FFF928-C88B-49EB-9648-19AC172194A9}" type="pres">
      <dgm:prSet presAssocID="{75CC33ED-1329-461E-B91E-EC113823D0BE}" presName="chevron6" presStyleLbl="alignNode1" presStyleIdx="19" presStyleCnt="21"/>
      <dgm:spPr/>
    </dgm:pt>
    <dgm:pt modelId="{A0D60D3C-4174-4725-B4AA-6964BEABC2D2}" type="pres">
      <dgm:prSet presAssocID="{75CC33ED-1329-461E-B91E-EC113823D0BE}" presName="chevron7" presStyleLbl="alignNode1" presStyleIdx="20" presStyleCnt="21"/>
      <dgm:spPr/>
    </dgm:pt>
    <dgm:pt modelId="{373CBCE4-E3A0-4BA8-882C-5B1CBB3E1721}" type="pres">
      <dgm:prSet presAssocID="{75CC33ED-1329-461E-B91E-EC113823D0BE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5B04E8D6-2A9C-448C-A255-8B5F38163E67}" type="presOf" srcId="{4C00696B-9B96-4706-BAE8-11E103EF0AB1}" destId="{2FEF4717-62C7-407C-B77A-3F643B95CB04}" srcOrd="0" destOrd="0" presId="urn:microsoft.com/office/officeart/2008/layout/VerticalAccentList"/>
    <dgm:cxn modelId="{A6F99E60-F165-45E5-BE83-6D90AC57F018}" srcId="{75CC33ED-1329-461E-B91E-EC113823D0BE}" destId="{7C9C3B39-B31A-4E68-877E-46B4596AED88}" srcOrd="0" destOrd="0" parTransId="{3BFEBDD0-B2CE-4621-8198-C36A882A0A4B}" sibTransId="{DDCE3B76-CC4D-45EB-A90A-8870BA581BFF}"/>
    <dgm:cxn modelId="{555D4928-505B-4EBD-8F44-8F59FBA77C1E}" type="presOf" srcId="{D41CFF4F-38FE-4361-9848-AED39A5B7479}" destId="{AF50254B-0A4A-4C66-A5A7-23BA358A14DD}" srcOrd="0" destOrd="0" presId="urn:microsoft.com/office/officeart/2008/layout/VerticalAccentList"/>
    <dgm:cxn modelId="{7AD3B09A-2263-4237-9505-8C3C69B688C6}" type="presOf" srcId="{588E2F32-BA2A-4A0B-9CB9-B22C5B4EDA1D}" destId="{68E923BE-C23F-4C75-ADCA-5CD2D3BD40A3}" srcOrd="0" destOrd="0" presId="urn:microsoft.com/office/officeart/2008/layout/VerticalAccentList"/>
    <dgm:cxn modelId="{B65698DE-498B-480D-993C-1F0D52C7594A}" type="presOf" srcId="{7C9C3B39-B31A-4E68-877E-46B4596AED88}" destId="{373CBCE4-E3A0-4BA8-882C-5B1CBB3E1721}" srcOrd="0" destOrd="0" presId="urn:microsoft.com/office/officeart/2008/layout/VerticalAccentList"/>
    <dgm:cxn modelId="{2B6B3443-AF1B-4A3D-A7BA-EAF98403BD68}" srcId="{D41CFF4F-38FE-4361-9848-AED39A5B7479}" destId="{75CC33ED-1329-461E-B91E-EC113823D0BE}" srcOrd="2" destOrd="0" parTransId="{B68BADAD-AA92-4652-9674-9680D6181CAC}" sibTransId="{CE3FE6F7-A897-4081-BEE2-64A8A936659C}"/>
    <dgm:cxn modelId="{A3334A73-B263-451F-AE34-547D03D9602B}" type="presOf" srcId="{E0564A53-30B6-464C-A92C-9D9AA00FEAEF}" destId="{85BCA08D-E296-4042-A5AD-F3DB9873EA94}" srcOrd="0" destOrd="0" presId="urn:microsoft.com/office/officeart/2008/layout/VerticalAccentList"/>
    <dgm:cxn modelId="{59CA25E4-1D2F-46AC-8BC5-14A7BEED17C3}" srcId="{4C00696B-9B96-4706-BAE8-11E103EF0AB1}" destId="{588E2F32-BA2A-4A0B-9CB9-B22C5B4EDA1D}" srcOrd="0" destOrd="0" parTransId="{0AAC466A-20EC-4A42-B6BC-16FAD656FC4D}" sibTransId="{543A49CC-CA60-4C86-870B-E0F281A89F08}"/>
    <dgm:cxn modelId="{167A6FF3-B5BE-4CFC-AD96-D08952BC08B4}" type="presOf" srcId="{748D5536-B7FA-4918-B27D-6F843C18C002}" destId="{40A0D2CC-610C-4DB9-A9A4-E607AEA24A61}" srcOrd="0" destOrd="0" presId="urn:microsoft.com/office/officeart/2008/layout/VerticalAccentList"/>
    <dgm:cxn modelId="{BA81E137-3D35-480A-B31F-56F912354383}" srcId="{D41CFF4F-38FE-4361-9848-AED39A5B7479}" destId="{748D5536-B7FA-4918-B27D-6F843C18C002}" srcOrd="0" destOrd="0" parTransId="{A92E942A-418D-4928-B8F6-F47D1F00B390}" sibTransId="{F6AAB1DD-8652-460A-B8B0-38A325FE5C9D}"/>
    <dgm:cxn modelId="{9A649863-16B0-4BF3-B156-BEA1E59D4776}" srcId="{748D5536-B7FA-4918-B27D-6F843C18C002}" destId="{E0564A53-30B6-464C-A92C-9D9AA00FEAEF}" srcOrd="0" destOrd="0" parTransId="{7CCBB44C-FE56-4D42-B1CB-35657662B176}" sibTransId="{F431A1B3-7142-4C8D-AD86-FCEB85E7102A}"/>
    <dgm:cxn modelId="{08AB524B-C6BC-4C74-A458-494C4F6CE77D}" srcId="{D41CFF4F-38FE-4361-9848-AED39A5B7479}" destId="{4C00696B-9B96-4706-BAE8-11E103EF0AB1}" srcOrd="1" destOrd="0" parTransId="{0E9EA05C-3FF8-4BB3-B1FD-937A428002E2}" sibTransId="{E4EE53D2-1022-48F4-9889-1C1451227869}"/>
    <dgm:cxn modelId="{2166564C-4220-4583-AE29-117EE00A1F90}" type="presOf" srcId="{75CC33ED-1329-461E-B91E-EC113823D0BE}" destId="{1D9C158E-B242-4446-8181-6BDE3757BA9D}" srcOrd="0" destOrd="0" presId="urn:microsoft.com/office/officeart/2008/layout/VerticalAccentList"/>
    <dgm:cxn modelId="{1EF3CD7A-B3DE-4ECE-B1B6-408E7C8D30F7}" type="presParOf" srcId="{AF50254B-0A4A-4C66-A5A7-23BA358A14DD}" destId="{A3D51724-9BF4-4AE6-BABE-BAF8471F510A}" srcOrd="0" destOrd="0" presId="urn:microsoft.com/office/officeart/2008/layout/VerticalAccentList"/>
    <dgm:cxn modelId="{E5052145-B929-4131-8AB7-5C0F88EC2758}" type="presParOf" srcId="{A3D51724-9BF4-4AE6-BABE-BAF8471F510A}" destId="{40A0D2CC-610C-4DB9-A9A4-E607AEA24A61}" srcOrd="0" destOrd="0" presId="urn:microsoft.com/office/officeart/2008/layout/VerticalAccentList"/>
    <dgm:cxn modelId="{6059D23C-C2BA-462E-9A0C-E5DA3C2CBBE6}" type="presParOf" srcId="{AF50254B-0A4A-4C66-A5A7-23BA358A14DD}" destId="{AFBDC68B-BF5C-49E5-A946-AFF7976E18F0}" srcOrd="1" destOrd="0" presId="urn:microsoft.com/office/officeart/2008/layout/VerticalAccentList"/>
    <dgm:cxn modelId="{94373C7A-C458-4E56-BE86-E9EBEB5B8748}" type="presParOf" srcId="{AFBDC68B-BF5C-49E5-A946-AFF7976E18F0}" destId="{C2C8EC05-8B21-48A1-8C95-A66F6FC5841F}" srcOrd="0" destOrd="0" presId="urn:microsoft.com/office/officeart/2008/layout/VerticalAccentList"/>
    <dgm:cxn modelId="{6C99B944-CAA8-419E-A3C1-01571CBD4B9E}" type="presParOf" srcId="{AFBDC68B-BF5C-49E5-A946-AFF7976E18F0}" destId="{1B29C6EE-44BB-46C8-AA13-6626BAF11C51}" srcOrd="1" destOrd="0" presId="urn:microsoft.com/office/officeart/2008/layout/VerticalAccentList"/>
    <dgm:cxn modelId="{4EE92C9D-2908-4313-AC0C-4455611173E3}" type="presParOf" srcId="{AFBDC68B-BF5C-49E5-A946-AFF7976E18F0}" destId="{359B41CB-3A90-4909-BE01-29865DCA0BFA}" srcOrd="2" destOrd="0" presId="urn:microsoft.com/office/officeart/2008/layout/VerticalAccentList"/>
    <dgm:cxn modelId="{733AE764-AC59-4739-A376-2CE04862CA3F}" type="presParOf" srcId="{AFBDC68B-BF5C-49E5-A946-AFF7976E18F0}" destId="{A6B495AD-7D1F-4713-8134-04B46DFD0606}" srcOrd="3" destOrd="0" presId="urn:microsoft.com/office/officeart/2008/layout/VerticalAccentList"/>
    <dgm:cxn modelId="{DF4378C8-6505-437D-B522-74EC0333E4BE}" type="presParOf" srcId="{AFBDC68B-BF5C-49E5-A946-AFF7976E18F0}" destId="{0D71240E-9130-49E1-AED5-AD397EB01EB8}" srcOrd="4" destOrd="0" presId="urn:microsoft.com/office/officeart/2008/layout/VerticalAccentList"/>
    <dgm:cxn modelId="{CBF57FA7-6CD6-4ED2-AFDB-3A729CD92D72}" type="presParOf" srcId="{AFBDC68B-BF5C-49E5-A946-AFF7976E18F0}" destId="{AB023E45-F877-4BCC-BC11-036A641CFDFB}" srcOrd="5" destOrd="0" presId="urn:microsoft.com/office/officeart/2008/layout/VerticalAccentList"/>
    <dgm:cxn modelId="{B88290EF-20BF-43BC-862C-17805F50705E}" type="presParOf" srcId="{AFBDC68B-BF5C-49E5-A946-AFF7976E18F0}" destId="{B24EF9A4-A58E-49B3-9EFF-0FE5DA1DD146}" srcOrd="6" destOrd="0" presId="urn:microsoft.com/office/officeart/2008/layout/VerticalAccentList"/>
    <dgm:cxn modelId="{DDDF61B0-18B0-4EEE-96A7-46EC2F1B4B69}" type="presParOf" srcId="{AFBDC68B-BF5C-49E5-A946-AFF7976E18F0}" destId="{85BCA08D-E296-4042-A5AD-F3DB9873EA94}" srcOrd="7" destOrd="0" presId="urn:microsoft.com/office/officeart/2008/layout/VerticalAccentList"/>
    <dgm:cxn modelId="{81925510-A791-498F-9FB8-7B4515EE88C4}" type="presParOf" srcId="{AF50254B-0A4A-4C66-A5A7-23BA358A14DD}" destId="{76EF3FFF-E2E7-43B6-BE1E-7C78AEE78131}" srcOrd="2" destOrd="0" presId="urn:microsoft.com/office/officeart/2008/layout/VerticalAccentList"/>
    <dgm:cxn modelId="{03761819-6A84-4070-B93B-F0936CD97DFB}" type="presParOf" srcId="{AF50254B-0A4A-4C66-A5A7-23BA358A14DD}" destId="{DBC5AC0A-6740-495D-BDB9-9A4186AE623A}" srcOrd="3" destOrd="0" presId="urn:microsoft.com/office/officeart/2008/layout/VerticalAccentList"/>
    <dgm:cxn modelId="{87F5FE81-72DB-4EE0-9825-31F292F3B6F5}" type="presParOf" srcId="{DBC5AC0A-6740-495D-BDB9-9A4186AE623A}" destId="{2FEF4717-62C7-407C-B77A-3F643B95CB04}" srcOrd="0" destOrd="0" presId="urn:microsoft.com/office/officeart/2008/layout/VerticalAccentList"/>
    <dgm:cxn modelId="{214C58C0-5BF0-4AF7-A133-79809775E05A}" type="presParOf" srcId="{AF50254B-0A4A-4C66-A5A7-23BA358A14DD}" destId="{92094EED-2F96-4A2B-8204-4322AFA9AFDF}" srcOrd="4" destOrd="0" presId="urn:microsoft.com/office/officeart/2008/layout/VerticalAccentList"/>
    <dgm:cxn modelId="{CC6267D2-62B4-4D85-AD40-FE035496052B}" type="presParOf" srcId="{92094EED-2F96-4A2B-8204-4322AFA9AFDF}" destId="{386EEC0A-C810-4BA8-8F45-563916FB7126}" srcOrd="0" destOrd="0" presId="urn:microsoft.com/office/officeart/2008/layout/VerticalAccentList"/>
    <dgm:cxn modelId="{FB9EBFBB-708C-48F0-9FBD-B404D0CCFBEA}" type="presParOf" srcId="{92094EED-2F96-4A2B-8204-4322AFA9AFDF}" destId="{A379A7AF-EE4A-4ED2-A516-02063EAA99EC}" srcOrd="1" destOrd="0" presId="urn:microsoft.com/office/officeart/2008/layout/VerticalAccentList"/>
    <dgm:cxn modelId="{A7EF8534-20FE-499F-A46A-7E6A74CAC5AC}" type="presParOf" srcId="{92094EED-2F96-4A2B-8204-4322AFA9AFDF}" destId="{2999745B-0A59-4B0C-B2E4-B31AC41DBAE3}" srcOrd="2" destOrd="0" presId="urn:microsoft.com/office/officeart/2008/layout/VerticalAccentList"/>
    <dgm:cxn modelId="{4A6ED844-7322-473D-B755-066C5D49AA13}" type="presParOf" srcId="{92094EED-2F96-4A2B-8204-4322AFA9AFDF}" destId="{DB3615AF-42F8-4308-9775-E7BC40F34ECF}" srcOrd="3" destOrd="0" presId="urn:microsoft.com/office/officeart/2008/layout/VerticalAccentList"/>
    <dgm:cxn modelId="{10B2C6DE-5448-4618-83B9-F83A77765772}" type="presParOf" srcId="{92094EED-2F96-4A2B-8204-4322AFA9AFDF}" destId="{EF4E338E-A398-4E83-8B65-FA621DF4F8E0}" srcOrd="4" destOrd="0" presId="urn:microsoft.com/office/officeart/2008/layout/VerticalAccentList"/>
    <dgm:cxn modelId="{0C0163C6-7C21-455D-9714-ECC3C02C9B62}" type="presParOf" srcId="{92094EED-2F96-4A2B-8204-4322AFA9AFDF}" destId="{7C0CAA37-1C97-44A1-98F5-118B1838FF2C}" srcOrd="5" destOrd="0" presId="urn:microsoft.com/office/officeart/2008/layout/VerticalAccentList"/>
    <dgm:cxn modelId="{E230874A-3982-4071-9C8C-F00399986AD3}" type="presParOf" srcId="{92094EED-2F96-4A2B-8204-4322AFA9AFDF}" destId="{7814F741-BE04-4994-99D9-AFCAE2CC7B4C}" srcOrd="6" destOrd="0" presId="urn:microsoft.com/office/officeart/2008/layout/VerticalAccentList"/>
    <dgm:cxn modelId="{926B8A17-F0EB-4F2B-8432-E35F1C992D69}" type="presParOf" srcId="{92094EED-2F96-4A2B-8204-4322AFA9AFDF}" destId="{68E923BE-C23F-4C75-ADCA-5CD2D3BD40A3}" srcOrd="7" destOrd="0" presId="urn:microsoft.com/office/officeart/2008/layout/VerticalAccentList"/>
    <dgm:cxn modelId="{591611BE-2234-4CF1-A6B3-61D427E67010}" type="presParOf" srcId="{AF50254B-0A4A-4C66-A5A7-23BA358A14DD}" destId="{D5F0B0BC-848E-4FA6-8B8F-88FC984F018C}" srcOrd="5" destOrd="0" presId="urn:microsoft.com/office/officeart/2008/layout/VerticalAccentList"/>
    <dgm:cxn modelId="{90137EB3-59C2-4016-B765-948AEE43BF96}" type="presParOf" srcId="{AF50254B-0A4A-4C66-A5A7-23BA358A14DD}" destId="{9AFA0FDB-1EF3-4A8E-A1DB-EB425E0C18E1}" srcOrd="6" destOrd="0" presId="urn:microsoft.com/office/officeart/2008/layout/VerticalAccentList"/>
    <dgm:cxn modelId="{68A25974-6733-44C3-90EB-B8DE69E2BFDD}" type="presParOf" srcId="{9AFA0FDB-1EF3-4A8E-A1DB-EB425E0C18E1}" destId="{1D9C158E-B242-4446-8181-6BDE3757BA9D}" srcOrd="0" destOrd="0" presId="urn:microsoft.com/office/officeart/2008/layout/VerticalAccentList"/>
    <dgm:cxn modelId="{66FD5F82-A447-4A9B-AABB-E5B1DBCB7295}" type="presParOf" srcId="{AF50254B-0A4A-4C66-A5A7-23BA358A14DD}" destId="{32AA6079-3F12-4212-8F2A-DFB0877142EE}" srcOrd="7" destOrd="0" presId="urn:microsoft.com/office/officeart/2008/layout/VerticalAccentList"/>
    <dgm:cxn modelId="{164C071A-10ED-4D04-9ACB-C2522C1A82DB}" type="presParOf" srcId="{32AA6079-3F12-4212-8F2A-DFB0877142EE}" destId="{BF45C992-3FE5-4BF9-91EC-331A7D8E3A52}" srcOrd="0" destOrd="0" presId="urn:microsoft.com/office/officeart/2008/layout/VerticalAccentList"/>
    <dgm:cxn modelId="{A34DD117-F808-41FF-AE9A-24CD3BBC0087}" type="presParOf" srcId="{32AA6079-3F12-4212-8F2A-DFB0877142EE}" destId="{8FC7D481-246B-4D7C-8F23-6BBEEF0EE115}" srcOrd="1" destOrd="0" presId="urn:microsoft.com/office/officeart/2008/layout/VerticalAccentList"/>
    <dgm:cxn modelId="{31AB62EC-628A-4D5D-9F08-ADBD5396D9B5}" type="presParOf" srcId="{32AA6079-3F12-4212-8F2A-DFB0877142EE}" destId="{58879F06-2365-4AA6-A5A8-B99B4B56C4FA}" srcOrd="2" destOrd="0" presId="urn:microsoft.com/office/officeart/2008/layout/VerticalAccentList"/>
    <dgm:cxn modelId="{552D06DF-3A44-4A2D-B55F-C7A4D4D92874}" type="presParOf" srcId="{32AA6079-3F12-4212-8F2A-DFB0877142EE}" destId="{CD0A98F3-E056-45B3-9BD0-372A52CB06EF}" srcOrd="3" destOrd="0" presId="urn:microsoft.com/office/officeart/2008/layout/VerticalAccentList"/>
    <dgm:cxn modelId="{34FFC78E-1E69-438E-8A30-5FF0BFD0DE2A}" type="presParOf" srcId="{32AA6079-3F12-4212-8F2A-DFB0877142EE}" destId="{3507B58F-236D-421B-8A6A-D719F6243C61}" srcOrd="4" destOrd="0" presId="urn:microsoft.com/office/officeart/2008/layout/VerticalAccentList"/>
    <dgm:cxn modelId="{72058E90-DACD-4E92-B6E0-CE1285E546D1}" type="presParOf" srcId="{32AA6079-3F12-4212-8F2A-DFB0877142EE}" destId="{55FFF928-C88B-49EB-9648-19AC172194A9}" srcOrd="5" destOrd="0" presId="urn:microsoft.com/office/officeart/2008/layout/VerticalAccentList"/>
    <dgm:cxn modelId="{3DCFF30D-B799-4D76-8A2C-CC898D637762}" type="presParOf" srcId="{32AA6079-3F12-4212-8F2A-DFB0877142EE}" destId="{A0D60D3C-4174-4725-B4AA-6964BEABC2D2}" srcOrd="6" destOrd="0" presId="urn:microsoft.com/office/officeart/2008/layout/VerticalAccentList"/>
    <dgm:cxn modelId="{5AE08D8E-816D-446E-969A-FF0C923356FA}" type="presParOf" srcId="{32AA6079-3F12-4212-8F2A-DFB0877142EE}" destId="{373CBCE4-E3A0-4BA8-882C-5B1CBB3E1721}" srcOrd="7" destOrd="0" presId="urn:microsoft.com/office/officeart/2008/layout/VerticalAccentList"/>
  </dgm:cxnLst>
  <dgm:bg/>
  <dgm:whole/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88A93B0E-30A4-4927-99D3-AF61D31426D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B7896090-0C0E-46A4-B002-BE54EAB2F52B}">
      <dgm:prSet phldrT="[Texto]"/>
      <dgm:spPr/>
      <dgm:t>
        <a:bodyPr/>
        <a:lstStyle/>
        <a:p>
          <a:r>
            <a:rPr lang="es-UY" dirty="0"/>
            <a:t>¿Preguntas?</a:t>
          </a:r>
        </a:p>
      </dgm:t>
    </dgm:pt>
    <dgm:pt modelId="{717AFD01-E31E-40DF-861F-E33B48BA5A53}" type="parTrans" cxnId="{3467E041-BB97-4512-ADD3-D0EDEDEFCFAD}">
      <dgm:prSet/>
      <dgm:spPr/>
      <dgm:t>
        <a:bodyPr/>
        <a:lstStyle/>
        <a:p>
          <a:endParaRPr lang="es-UY"/>
        </a:p>
      </dgm:t>
    </dgm:pt>
    <dgm:pt modelId="{35D4B2C7-195F-4368-91A4-DD7F4D9E776D}" type="sibTrans" cxnId="{3467E041-BB97-4512-ADD3-D0EDEDEFCFAD}">
      <dgm:prSet/>
      <dgm:spPr/>
      <dgm:t>
        <a:bodyPr/>
        <a:lstStyle/>
        <a:p>
          <a:endParaRPr lang="es-UY"/>
        </a:p>
      </dgm:t>
    </dgm:pt>
    <dgm:pt modelId="{D7D2B21A-49E1-4192-934B-1CE3DC6B42BC}">
      <dgm:prSet phldrT="[Texto]" phldr="1"/>
      <dgm:spPr/>
      <dgm:t>
        <a:bodyPr/>
        <a:lstStyle/>
        <a:p>
          <a:endParaRPr lang="es-UY"/>
        </a:p>
      </dgm:t>
    </dgm:pt>
    <dgm:pt modelId="{528F5C32-A330-4A0B-9477-4BEA9A1E1B6C}" type="parTrans" cxnId="{4D9020B2-4B96-436B-BFD1-E10E92D33654}">
      <dgm:prSet/>
      <dgm:spPr/>
      <dgm:t>
        <a:bodyPr/>
        <a:lstStyle/>
        <a:p>
          <a:endParaRPr lang="es-UY"/>
        </a:p>
      </dgm:t>
    </dgm:pt>
    <dgm:pt modelId="{AFB3FA9D-925D-4827-AF0C-91E2F4952C53}" type="sibTrans" cxnId="{4D9020B2-4B96-436B-BFD1-E10E92D33654}">
      <dgm:prSet/>
      <dgm:spPr/>
      <dgm:t>
        <a:bodyPr/>
        <a:lstStyle/>
        <a:p>
          <a:endParaRPr lang="es-UY"/>
        </a:p>
      </dgm:t>
    </dgm:pt>
    <dgm:pt modelId="{6F3BB85E-697E-4701-9B92-6E1AE3BAABB1}">
      <dgm:prSet phldrT="[Texto]"/>
      <dgm:spPr/>
      <dgm:t>
        <a:bodyPr/>
        <a:lstStyle/>
        <a:p>
          <a:r>
            <a:rPr lang="es-UY" dirty="0"/>
            <a:t>Muchas gracias!</a:t>
          </a:r>
        </a:p>
      </dgm:t>
    </dgm:pt>
    <dgm:pt modelId="{74F635DB-5C68-4F03-8A81-BA5A534AB62F}" type="parTrans" cxnId="{85DAF9D9-8E34-4B98-9ADD-A324FD5FACE8}">
      <dgm:prSet/>
      <dgm:spPr/>
      <dgm:t>
        <a:bodyPr/>
        <a:lstStyle/>
        <a:p>
          <a:endParaRPr lang="es-UY"/>
        </a:p>
      </dgm:t>
    </dgm:pt>
    <dgm:pt modelId="{4554CE99-331D-458F-B8A9-FBDE4E96ABD9}" type="sibTrans" cxnId="{85DAF9D9-8E34-4B98-9ADD-A324FD5FACE8}">
      <dgm:prSet/>
      <dgm:spPr/>
      <dgm:t>
        <a:bodyPr/>
        <a:lstStyle/>
        <a:p>
          <a:endParaRPr lang="es-UY"/>
        </a:p>
      </dgm:t>
    </dgm:pt>
    <dgm:pt modelId="{02AD10D0-209E-4595-91CD-A61C482845A3}">
      <dgm:prSet phldrT="[Texto]" custT="1"/>
      <dgm:spPr/>
      <dgm:t>
        <a:bodyPr/>
        <a:lstStyle/>
        <a:p>
          <a:pPr algn="r"/>
          <a:r>
            <a:rPr lang="es-UY" sz="2400" dirty="0" smtClean="0"/>
            <a:t>Julio </a:t>
          </a:r>
          <a:r>
            <a:rPr lang="es-UY" sz="2400" dirty="0" err="1" smtClean="0"/>
            <a:t>Rius</a:t>
          </a:r>
          <a:endParaRPr lang="es-UY" sz="2400" dirty="0"/>
        </a:p>
      </dgm:t>
    </dgm:pt>
    <dgm:pt modelId="{31D0197E-81C4-411E-928A-1A30BFD3098E}" type="parTrans" cxnId="{CBF3ABB8-8DFC-451A-9666-55841B27FCAB}">
      <dgm:prSet/>
      <dgm:spPr/>
      <dgm:t>
        <a:bodyPr/>
        <a:lstStyle/>
        <a:p>
          <a:endParaRPr lang="es-UY"/>
        </a:p>
      </dgm:t>
    </dgm:pt>
    <dgm:pt modelId="{9DC4D6E2-7342-47A1-92B0-57651180126C}" type="sibTrans" cxnId="{CBF3ABB8-8DFC-451A-9666-55841B27FCAB}">
      <dgm:prSet/>
      <dgm:spPr/>
      <dgm:t>
        <a:bodyPr/>
        <a:lstStyle/>
        <a:p>
          <a:endParaRPr lang="es-UY"/>
        </a:p>
      </dgm:t>
    </dgm:pt>
    <dgm:pt modelId="{E79BD630-77C4-492D-98EB-89EDFD4DB2F1}">
      <dgm:prSet phldrT="[Texto]" custT="1"/>
      <dgm:spPr/>
      <dgm:t>
        <a:bodyPr/>
        <a:lstStyle/>
        <a:p>
          <a:pPr algn="r"/>
          <a:r>
            <a:rPr lang="es-UY" sz="2400" dirty="0" smtClean="0"/>
            <a:t>rius.consultores@gmail.com</a:t>
          </a:r>
          <a:endParaRPr lang="es-UY" sz="2400" dirty="0"/>
        </a:p>
      </dgm:t>
    </dgm:pt>
    <dgm:pt modelId="{943C7057-7839-4F3A-8E35-1DC4547217C9}" type="parTrans" cxnId="{F783DF61-51D6-400F-8E25-8CB53E790C4C}">
      <dgm:prSet/>
      <dgm:spPr/>
      <dgm:t>
        <a:bodyPr/>
        <a:lstStyle/>
        <a:p>
          <a:endParaRPr lang="es-UY"/>
        </a:p>
      </dgm:t>
    </dgm:pt>
    <dgm:pt modelId="{4E7DF13C-F71C-47ED-94A0-839A6D4C55A7}" type="sibTrans" cxnId="{F783DF61-51D6-400F-8E25-8CB53E790C4C}">
      <dgm:prSet/>
      <dgm:spPr/>
      <dgm:t>
        <a:bodyPr/>
        <a:lstStyle/>
        <a:p>
          <a:endParaRPr lang="es-UY"/>
        </a:p>
      </dgm:t>
    </dgm:pt>
    <dgm:pt modelId="{E906834A-72AE-4714-998E-0CBEC6778B19}" type="pres">
      <dgm:prSet presAssocID="{88A93B0E-30A4-4927-99D3-AF61D31426D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7BE66B21-7907-4C8B-B67C-CA433CBDFA12}" type="pres">
      <dgm:prSet presAssocID="{B7896090-0C0E-46A4-B002-BE54EAB2F52B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A2079DB3-5D46-4E3F-BCD8-D9F2B31EBFFF}" type="pres">
      <dgm:prSet presAssocID="{B7896090-0C0E-46A4-B002-BE54EAB2F52B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7A77B7B8-FC52-433E-A033-0CAD8572F87E}" type="pres">
      <dgm:prSet presAssocID="{6F3BB85E-697E-4701-9B92-6E1AE3BAABB1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BA916A20-5570-4559-BC36-DF01076D6B84}" type="pres">
      <dgm:prSet presAssocID="{6F3BB85E-697E-4701-9B92-6E1AE3BAABB1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2DC84C8B-790C-44A2-8D5A-3B5C7F375F38}" type="presOf" srcId="{B7896090-0C0E-46A4-B002-BE54EAB2F52B}" destId="{7BE66B21-7907-4C8B-B67C-CA433CBDFA12}" srcOrd="0" destOrd="0" presId="urn:microsoft.com/office/officeart/2005/8/layout/vList2"/>
    <dgm:cxn modelId="{FD506F95-E606-4B2B-92E7-1104B4A305B1}" type="presOf" srcId="{D7D2B21A-49E1-4192-934B-1CE3DC6B42BC}" destId="{A2079DB3-5D46-4E3F-BCD8-D9F2B31EBFFF}" srcOrd="0" destOrd="0" presId="urn:microsoft.com/office/officeart/2005/8/layout/vList2"/>
    <dgm:cxn modelId="{3412C454-2809-45D8-9120-006327C94ADA}" type="presOf" srcId="{02AD10D0-209E-4595-91CD-A61C482845A3}" destId="{BA916A20-5570-4559-BC36-DF01076D6B84}" srcOrd="0" destOrd="0" presId="urn:microsoft.com/office/officeart/2005/8/layout/vList2"/>
    <dgm:cxn modelId="{85DAF9D9-8E34-4B98-9ADD-A324FD5FACE8}" srcId="{88A93B0E-30A4-4927-99D3-AF61D31426D0}" destId="{6F3BB85E-697E-4701-9B92-6E1AE3BAABB1}" srcOrd="1" destOrd="0" parTransId="{74F635DB-5C68-4F03-8A81-BA5A534AB62F}" sibTransId="{4554CE99-331D-458F-B8A9-FBDE4E96ABD9}"/>
    <dgm:cxn modelId="{3467E041-BB97-4512-ADD3-D0EDEDEFCFAD}" srcId="{88A93B0E-30A4-4927-99D3-AF61D31426D0}" destId="{B7896090-0C0E-46A4-B002-BE54EAB2F52B}" srcOrd="0" destOrd="0" parTransId="{717AFD01-E31E-40DF-861F-E33B48BA5A53}" sibTransId="{35D4B2C7-195F-4368-91A4-DD7F4D9E776D}"/>
    <dgm:cxn modelId="{CFF62AB2-9264-4A98-9D87-2806CC9C0952}" type="presOf" srcId="{6F3BB85E-697E-4701-9B92-6E1AE3BAABB1}" destId="{7A77B7B8-FC52-433E-A033-0CAD8572F87E}" srcOrd="0" destOrd="0" presId="urn:microsoft.com/office/officeart/2005/8/layout/vList2"/>
    <dgm:cxn modelId="{9D0F3971-6111-4E74-9F99-5765A7BF34B7}" type="presOf" srcId="{88A93B0E-30A4-4927-99D3-AF61D31426D0}" destId="{E906834A-72AE-4714-998E-0CBEC6778B19}" srcOrd="0" destOrd="0" presId="urn:microsoft.com/office/officeart/2005/8/layout/vList2"/>
    <dgm:cxn modelId="{F783DF61-51D6-400F-8E25-8CB53E790C4C}" srcId="{6F3BB85E-697E-4701-9B92-6E1AE3BAABB1}" destId="{E79BD630-77C4-492D-98EB-89EDFD4DB2F1}" srcOrd="1" destOrd="0" parTransId="{943C7057-7839-4F3A-8E35-1DC4547217C9}" sibTransId="{4E7DF13C-F71C-47ED-94A0-839A6D4C55A7}"/>
    <dgm:cxn modelId="{4D9020B2-4B96-436B-BFD1-E10E92D33654}" srcId="{B7896090-0C0E-46A4-B002-BE54EAB2F52B}" destId="{D7D2B21A-49E1-4192-934B-1CE3DC6B42BC}" srcOrd="0" destOrd="0" parTransId="{528F5C32-A330-4A0B-9477-4BEA9A1E1B6C}" sibTransId="{AFB3FA9D-925D-4827-AF0C-91E2F4952C53}"/>
    <dgm:cxn modelId="{CBF3ABB8-8DFC-451A-9666-55841B27FCAB}" srcId="{6F3BB85E-697E-4701-9B92-6E1AE3BAABB1}" destId="{02AD10D0-209E-4595-91CD-A61C482845A3}" srcOrd="0" destOrd="0" parTransId="{31D0197E-81C4-411E-928A-1A30BFD3098E}" sibTransId="{9DC4D6E2-7342-47A1-92B0-57651180126C}"/>
    <dgm:cxn modelId="{403DAB68-8FD6-41C9-A272-303557DEB513}" type="presOf" srcId="{E79BD630-77C4-492D-98EB-89EDFD4DB2F1}" destId="{BA916A20-5570-4559-BC36-DF01076D6B84}" srcOrd="0" destOrd="1" presId="urn:microsoft.com/office/officeart/2005/8/layout/vList2"/>
    <dgm:cxn modelId="{0F8A1E13-A888-47DC-BBEF-2E00D6BF6D60}" type="presParOf" srcId="{E906834A-72AE-4714-998E-0CBEC6778B19}" destId="{7BE66B21-7907-4C8B-B67C-CA433CBDFA12}" srcOrd="0" destOrd="0" presId="urn:microsoft.com/office/officeart/2005/8/layout/vList2"/>
    <dgm:cxn modelId="{33D56809-F6DA-4FD7-9D48-1A0A8B3ED2A0}" type="presParOf" srcId="{E906834A-72AE-4714-998E-0CBEC6778B19}" destId="{A2079DB3-5D46-4E3F-BCD8-D9F2B31EBFFF}" srcOrd="1" destOrd="0" presId="urn:microsoft.com/office/officeart/2005/8/layout/vList2"/>
    <dgm:cxn modelId="{90468898-D62B-4FE3-8564-36E319586EB7}" type="presParOf" srcId="{E906834A-72AE-4714-998E-0CBEC6778B19}" destId="{7A77B7B8-FC52-433E-A033-0CAD8572F87E}" srcOrd="2" destOrd="0" presId="urn:microsoft.com/office/officeart/2005/8/layout/vList2"/>
    <dgm:cxn modelId="{4FE9F1BC-99D8-48AD-B543-34AB2CE61622}" type="presParOf" srcId="{E906834A-72AE-4714-998E-0CBEC6778B19}" destId="{BA916A20-5570-4559-BC36-DF01076D6B84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512F72-6DCF-4F2B-A2F1-51BDECA3592D}" type="doc">
      <dgm:prSet loTypeId="urn:microsoft.com/office/officeart/2005/8/layout/matrix3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3A2192FD-B163-41F3-BEC7-EE529FA2347B}">
      <dgm:prSet phldrT="[Texto]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dirty="0" smtClean="0"/>
            <a:t>Influir sobre los demás</a:t>
          </a:r>
          <a:endParaRPr lang="es-UY" dirty="0"/>
        </a:p>
      </dgm:t>
    </dgm:pt>
    <dgm:pt modelId="{BFD4E46D-5FF5-4786-B526-04DA75B8B93F}" type="parTrans" cxnId="{FBF4C7C0-F729-45FB-80B2-4FC9AD362A7C}">
      <dgm:prSet/>
      <dgm:spPr/>
      <dgm:t>
        <a:bodyPr/>
        <a:lstStyle/>
        <a:p>
          <a:endParaRPr lang="es-UY"/>
        </a:p>
      </dgm:t>
    </dgm:pt>
    <dgm:pt modelId="{7DA6F169-238E-4AA3-B383-80531B3FCC43}" type="sibTrans" cxnId="{FBF4C7C0-F729-45FB-80B2-4FC9AD362A7C}">
      <dgm:prSet/>
      <dgm:spPr/>
      <dgm:t>
        <a:bodyPr/>
        <a:lstStyle/>
        <a:p>
          <a:endParaRPr lang="es-UY"/>
        </a:p>
      </dgm:t>
    </dgm:pt>
    <dgm:pt modelId="{EB838141-590C-44E1-A604-BBB46134C7FC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dirty="0" smtClean="0"/>
            <a:t>Un proceso</a:t>
          </a:r>
          <a:endParaRPr lang="es-UY" dirty="0"/>
        </a:p>
      </dgm:t>
    </dgm:pt>
    <dgm:pt modelId="{EC5A5E6D-FFDE-429F-9B9C-E2D66F5A0C8C}" type="parTrans" cxnId="{B2628171-EC2E-46A7-8B4D-F307E1512A54}">
      <dgm:prSet/>
      <dgm:spPr/>
      <dgm:t>
        <a:bodyPr/>
        <a:lstStyle/>
        <a:p>
          <a:endParaRPr lang="es-UY"/>
        </a:p>
      </dgm:t>
    </dgm:pt>
    <dgm:pt modelId="{3BA72C26-99FD-49F9-9C81-E1ABDE5B2C07}" type="sibTrans" cxnId="{B2628171-EC2E-46A7-8B4D-F307E1512A54}">
      <dgm:prSet/>
      <dgm:spPr/>
      <dgm:t>
        <a:bodyPr/>
        <a:lstStyle/>
        <a:p>
          <a:endParaRPr lang="es-UY"/>
        </a:p>
      </dgm:t>
    </dgm:pt>
    <dgm:pt modelId="{D64BE5A3-637E-4DE7-AA27-25983628322C}">
      <dgm:prSet phldrT="[Texto]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dirty="0"/>
            <a:t>Sucede en un contexto grupal</a:t>
          </a:r>
        </a:p>
      </dgm:t>
    </dgm:pt>
    <dgm:pt modelId="{4CFBD26B-3107-4340-A927-697404D48658}" type="parTrans" cxnId="{084BE987-731E-49DC-8042-E83A6F5CAB8B}">
      <dgm:prSet/>
      <dgm:spPr/>
      <dgm:t>
        <a:bodyPr/>
        <a:lstStyle/>
        <a:p>
          <a:endParaRPr lang="es-UY"/>
        </a:p>
      </dgm:t>
    </dgm:pt>
    <dgm:pt modelId="{9D741E1D-DCBA-4F7D-8392-0544C428366F}" type="sibTrans" cxnId="{084BE987-731E-49DC-8042-E83A6F5CAB8B}">
      <dgm:prSet/>
      <dgm:spPr/>
      <dgm:t>
        <a:bodyPr/>
        <a:lstStyle/>
        <a:p>
          <a:endParaRPr lang="es-UY"/>
        </a:p>
      </dgm:t>
    </dgm:pt>
    <dgm:pt modelId="{1C162A31-8638-4116-9888-300134592B60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dirty="0"/>
            <a:t>Involucra logro de objetivos y metas</a:t>
          </a:r>
        </a:p>
      </dgm:t>
    </dgm:pt>
    <dgm:pt modelId="{8C4B8228-1495-46B0-AF8A-94FACDCD173C}" type="parTrans" cxnId="{EDA9FFD5-E25E-4A96-808E-547A1A880528}">
      <dgm:prSet/>
      <dgm:spPr/>
      <dgm:t>
        <a:bodyPr/>
        <a:lstStyle/>
        <a:p>
          <a:endParaRPr lang="es-UY"/>
        </a:p>
      </dgm:t>
    </dgm:pt>
    <dgm:pt modelId="{156F30AF-B825-4B0B-A4A5-6BB7C21B0933}" type="sibTrans" cxnId="{EDA9FFD5-E25E-4A96-808E-547A1A880528}">
      <dgm:prSet/>
      <dgm:spPr/>
      <dgm:t>
        <a:bodyPr/>
        <a:lstStyle/>
        <a:p>
          <a:endParaRPr lang="es-UY"/>
        </a:p>
      </dgm:t>
    </dgm:pt>
    <dgm:pt modelId="{617DCC7E-C79B-4FB3-9D18-F24B735385F3}" type="pres">
      <dgm:prSet presAssocID="{A3512F72-6DCF-4F2B-A2F1-51BDECA3592D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556A09C1-4978-4D46-8A52-5E717A5D2C36}" type="pres">
      <dgm:prSet presAssocID="{A3512F72-6DCF-4F2B-A2F1-51BDECA3592D}" presName="diamond" presStyleLbl="bgShp" presStyleIdx="0" presStyleCnt="1"/>
      <dgm:spPr/>
    </dgm:pt>
    <dgm:pt modelId="{7EFF20BE-2BC7-4B54-B671-4F382C37A215}" type="pres">
      <dgm:prSet presAssocID="{A3512F72-6DCF-4F2B-A2F1-51BDECA3592D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406F4EB4-5B78-40DF-B594-529124BC92FB}" type="pres">
      <dgm:prSet presAssocID="{A3512F72-6DCF-4F2B-A2F1-51BDECA3592D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C66E705-A7A4-4FD7-A8A2-4957E2E0028A}" type="pres">
      <dgm:prSet presAssocID="{A3512F72-6DCF-4F2B-A2F1-51BDECA3592D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55FE02AB-2E54-44C8-978A-889AF1198A1E}" type="pres">
      <dgm:prSet presAssocID="{A3512F72-6DCF-4F2B-A2F1-51BDECA3592D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084BE987-731E-49DC-8042-E83A6F5CAB8B}" srcId="{A3512F72-6DCF-4F2B-A2F1-51BDECA3592D}" destId="{D64BE5A3-637E-4DE7-AA27-25983628322C}" srcOrd="2" destOrd="0" parTransId="{4CFBD26B-3107-4340-A927-697404D48658}" sibTransId="{9D741E1D-DCBA-4F7D-8392-0544C428366F}"/>
    <dgm:cxn modelId="{B2628171-EC2E-46A7-8B4D-F307E1512A54}" srcId="{A3512F72-6DCF-4F2B-A2F1-51BDECA3592D}" destId="{EB838141-590C-44E1-A604-BBB46134C7FC}" srcOrd="1" destOrd="0" parTransId="{EC5A5E6D-FFDE-429F-9B9C-E2D66F5A0C8C}" sibTransId="{3BA72C26-99FD-49F9-9C81-E1ABDE5B2C07}"/>
    <dgm:cxn modelId="{4BAD6D03-40CC-45A6-AB01-07538D448672}" type="presOf" srcId="{EB838141-590C-44E1-A604-BBB46134C7FC}" destId="{406F4EB4-5B78-40DF-B594-529124BC92FB}" srcOrd="0" destOrd="0" presId="urn:microsoft.com/office/officeart/2005/8/layout/matrix3"/>
    <dgm:cxn modelId="{C4F9EBB8-BA4B-4C59-B150-61B581F53543}" type="presOf" srcId="{D64BE5A3-637E-4DE7-AA27-25983628322C}" destId="{DC66E705-A7A4-4FD7-A8A2-4957E2E0028A}" srcOrd="0" destOrd="0" presId="urn:microsoft.com/office/officeart/2005/8/layout/matrix3"/>
    <dgm:cxn modelId="{8D38E65B-456F-49B7-81E4-723210F0F433}" type="presOf" srcId="{1C162A31-8638-4116-9888-300134592B60}" destId="{55FE02AB-2E54-44C8-978A-889AF1198A1E}" srcOrd="0" destOrd="0" presId="urn:microsoft.com/office/officeart/2005/8/layout/matrix3"/>
    <dgm:cxn modelId="{FBF4C7C0-F729-45FB-80B2-4FC9AD362A7C}" srcId="{A3512F72-6DCF-4F2B-A2F1-51BDECA3592D}" destId="{3A2192FD-B163-41F3-BEC7-EE529FA2347B}" srcOrd="0" destOrd="0" parTransId="{BFD4E46D-5FF5-4786-B526-04DA75B8B93F}" sibTransId="{7DA6F169-238E-4AA3-B383-80531B3FCC43}"/>
    <dgm:cxn modelId="{2BB7AA34-3E44-4C32-A363-D617B42987B8}" type="presOf" srcId="{A3512F72-6DCF-4F2B-A2F1-51BDECA3592D}" destId="{617DCC7E-C79B-4FB3-9D18-F24B735385F3}" srcOrd="0" destOrd="0" presId="urn:microsoft.com/office/officeart/2005/8/layout/matrix3"/>
    <dgm:cxn modelId="{A9638337-FDAC-4E2E-8338-C7D9D9BAC226}" type="presOf" srcId="{3A2192FD-B163-41F3-BEC7-EE529FA2347B}" destId="{7EFF20BE-2BC7-4B54-B671-4F382C37A215}" srcOrd="0" destOrd="0" presId="urn:microsoft.com/office/officeart/2005/8/layout/matrix3"/>
    <dgm:cxn modelId="{EDA9FFD5-E25E-4A96-808E-547A1A880528}" srcId="{A3512F72-6DCF-4F2B-A2F1-51BDECA3592D}" destId="{1C162A31-8638-4116-9888-300134592B60}" srcOrd="3" destOrd="0" parTransId="{8C4B8228-1495-46B0-AF8A-94FACDCD173C}" sibTransId="{156F30AF-B825-4B0B-A4A5-6BB7C21B0933}"/>
    <dgm:cxn modelId="{CBBB49FE-A592-48CD-8556-1C125C5A7E92}" type="presParOf" srcId="{617DCC7E-C79B-4FB3-9D18-F24B735385F3}" destId="{556A09C1-4978-4D46-8A52-5E717A5D2C36}" srcOrd="0" destOrd="0" presId="urn:microsoft.com/office/officeart/2005/8/layout/matrix3"/>
    <dgm:cxn modelId="{84293B89-E6D1-4F54-A7CB-2AE1C185B437}" type="presParOf" srcId="{617DCC7E-C79B-4FB3-9D18-F24B735385F3}" destId="{7EFF20BE-2BC7-4B54-B671-4F382C37A215}" srcOrd="1" destOrd="0" presId="urn:microsoft.com/office/officeart/2005/8/layout/matrix3"/>
    <dgm:cxn modelId="{D0E398E4-7AC4-423C-A93A-8078D6B74E5B}" type="presParOf" srcId="{617DCC7E-C79B-4FB3-9D18-F24B735385F3}" destId="{406F4EB4-5B78-40DF-B594-529124BC92FB}" srcOrd="2" destOrd="0" presId="urn:microsoft.com/office/officeart/2005/8/layout/matrix3"/>
    <dgm:cxn modelId="{ADB23F44-E637-4D15-BD4C-F94FD469AA66}" type="presParOf" srcId="{617DCC7E-C79B-4FB3-9D18-F24B735385F3}" destId="{DC66E705-A7A4-4FD7-A8A2-4957E2E0028A}" srcOrd="3" destOrd="0" presId="urn:microsoft.com/office/officeart/2005/8/layout/matrix3"/>
    <dgm:cxn modelId="{77F65701-F993-4B7F-9623-2CD0A170E52B}" type="presParOf" srcId="{617DCC7E-C79B-4FB3-9D18-F24B735385F3}" destId="{55FE02AB-2E54-44C8-978A-889AF1198A1E}" srcOrd="4" destOrd="0" presId="urn:microsoft.com/office/officeart/2005/8/layout/matrix3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F76EB52-BE9F-415E-B84F-469C410B9E7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3105063D-9B80-41FD-AE26-40D111650874}">
      <dgm:prSet phldrT="[Texto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dirty="0"/>
            <a:t>Querer el éxito de los demás</a:t>
          </a:r>
        </a:p>
      </dgm:t>
    </dgm:pt>
    <dgm:pt modelId="{E622E985-0C77-407D-B69F-7C36E818CA3C}" type="parTrans" cxnId="{FDC09C84-8E8A-45DD-92D6-5E2C2AA80A51}">
      <dgm:prSet/>
      <dgm:spPr/>
      <dgm:t>
        <a:bodyPr/>
        <a:lstStyle/>
        <a:p>
          <a:endParaRPr lang="es-UY"/>
        </a:p>
      </dgm:t>
    </dgm:pt>
    <dgm:pt modelId="{317C9807-B904-477B-9FFC-203DFD34DE41}" type="sibTrans" cxnId="{FDC09C84-8E8A-45DD-92D6-5E2C2AA80A51}">
      <dgm:prSet/>
      <dgm:spPr/>
      <dgm:t>
        <a:bodyPr/>
        <a:lstStyle/>
        <a:p>
          <a:endParaRPr lang="es-UY"/>
        </a:p>
      </dgm:t>
    </dgm:pt>
    <dgm:pt modelId="{8E382997-EFA1-40F0-BF8C-B7BD31850253}">
      <dgm:prSet phldrT="[Texto]" phldr="1"/>
      <dgm:spPr/>
      <dgm:t>
        <a:bodyPr/>
        <a:lstStyle/>
        <a:p>
          <a:endParaRPr lang="es-UY"/>
        </a:p>
      </dgm:t>
    </dgm:pt>
    <dgm:pt modelId="{9E631354-054E-4741-9933-B184C64AF19D}" type="parTrans" cxnId="{DEAEC570-AE15-436F-B228-07CB2D278919}">
      <dgm:prSet/>
      <dgm:spPr/>
      <dgm:t>
        <a:bodyPr/>
        <a:lstStyle/>
        <a:p>
          <a:endParaRPr lang="es-UY"/>
        </a:p>
      </dgm:t>
    </dgm:pt>
    <dgm:pt modelId="{1DDBBFC6-7347-4DC3-A3DF-4771A1DB0C03}" type="sibTrans" cxnId="{DEAEC570-AE15-436F-B228-07CB2D278919}">
      <dgm:prSet/>
      <dgm:spPr/>
      <dgm:t>
        <a:bodyPr/>
        <a:lstStyle/>
        <a:p>
          <a:endParaRPr lang="es-UY"/>
        </a:p>
      </dgm:t>
    </dgm:pt>
    <dgm:pt modelId="{6A784B35-3177-487C-90D8-3D07CCA9A41B}">
      <dgm:prSet phldrT="[Texto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dirty="0"/>
            <a:t>Trabajar para que sea posible</a:t>
          </a:r>
        </a:p>
      </dgm:t>
    </dgm:pt>
    <dgm:pt modelId="{6B67B898-19F6-4E5C-964F-E1CDC06DC25A}" type="parTrans" cxnId="{E3E518E9-C914-475F-BCC9-490A8AE4EDB5}">
      <dgm:prSet/>
      <dgm:spPr/>
      <dgm:t>
        <a:bodyPr/>
        <a:lstStyle/>
        <a:p>
          <a:endParaRPr lang="es-UY"/>
        </a:p>
      </dgm:t>
    </dgm:pt>
    <dgm:pt modelId="{F57AEFB0-7081-4D9D-9C8E-BC8F65EC02ED}" type="sibTrans" cxnId="{E3E518E9-C914-475F-BCC9-490A8AE4EDB5}">
      <dgm:prSet/>
      <dgm:spPr/>
      <dgm:t>
        <a:bodyPr/>
        <a:lstStyle/>
        <a:p>
          <a:endParaRPr lang="es-UY"/>
        </a:p>
      </dgm:t>
    </dgm:pt>
    <dgm:pt modelId="{8C2FDAA4-D81C-4B87-AB7B-AEAAC35CA146}">
      <dgm:prSet phldrT="[Texto]" phldr="1"/>
      <dgm:spPr/>
      <dgm:t>
        <a:bodyPr/>
        <a:lstStyle/>
        <a:p>
          <a:endParaRPr lang="es-UY"/>
        </a:p>
      </dgm:t>
    </dgm:pt>
    <dgm:pt modelId="{01D39B63-8929-4204-9545-52F5A0A1ADD6}" type="parTrans" cxnId="{39C113F0-A528-4650-8825-21B6B9ECAA4A}">
      <dgm:prSet/>
      <dgm:spPr/>
      <dgm:t>
        <a:bodyPr/>
        <a:lstStyle/>
        <a:p>
          <a:endParaRPr lang="es-UY"/>
        </a:p>
      </dgm:t>
    </dgm:pt>
    <dgm:pt modelId="{74F8EA26-465E-4FC0-8552-B56A7CF909B7}" type="sibTrans" cxnId="{39C113F0-A528-4650-8825-21B6B9ECAA4A}">
      <dgm:prSet/>
      <dgm:spPr/>
      <dgm:t>
        <a:bodyPr/>
        <a:lstStyle/>
        <a:p>
          <a:endParaRPr lang="es-UY"/>
        </a:p>
      </dgm:t>
    </dgm:pt>
    <dgm:pt modelId="{ED51FB48-E29B-4802-AF39-3B2259884869}" type="pres">
      <dgm:prSet presAssocID="{CF76EB52-BE9F-415E-B84F-469C410B9E7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EF6536BA-0232-48F2-834C-9C23F28D526A}" type="pres">
      <dgm:prSet presAssocID="{3105063D-9B80-41FD-AE26-40D111650874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329C06FA-FD6B-4297-AF64-A90D5162BF84}" type="pres">
      <dgm:prSet presAssocID="{3105063D-9B80-41FD-AE26-40D111650874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6E3DE291-64A4-4825-91F9-5055510EA143}" type="pres">
      <dgm:prSet presAssocID="{6A784B35-3177-487C-90D8-3D07CCA9A41B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B4C9E2D3-BEEE-4E7A-8EC2-11D4521364D3}" type="pres">
      <dgm:prSet presAssocID="{6A784B35-3177-487C-90D8-3D07CCA9A41B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FDC09C84-8E8A-45DD-92D6-5E2C2AA80A51}" srcId="{CF76EB52-BE9F-415E-B84F-469C410B9E7B}" destId="{3105063D-9B80-41FD-AE26-40D111650874}" srcOrd="0" destOrd="0" parTransId="{E622E985-0C77-407D-B69F-7C36E818CA3C}" sibTransId="{317C9807-B904-477B-9FFC-203DFD34DE41}"/>
    <dgm:cxn modelId="{DEAEC570-AE15-436F-B228-07CB2D278919}" srcId="{3105063D-9B80-41FD-AE26-40D111650874}" destId="{8E382997-EFA1-40F0-BF8C-B7BD31850253}" srcOrd="0" destOrd="0" parTransId="{9E631354-054E-4741-9933-B184C64AF19D}" sibTransId="{1DDBBFC6-7347-4DC3-A3DF-4771A1DB0C03}"/>
    <dgm:cxn modelId="{459CB931-4B77-4D20-8BDC-18F2DBF4DA11}" type="presOf" srcId="{8E382997-EFA1-40F0-BF8C-B7BD31850253}" destId="{329C06FA-FD6B-4297-AF64-A90D5162BF84}" srcOrd="0" destOrd="0" presId="urn:microsoft.com/office/officeart/2005/8/layout/vList2"/>
    <dgm:cxn modelId="{39C113F0-A528-4650-8825-21B6B9ECAA4A}" srcId="{6A784B35-3177-487C-90D8-3D07CCA9A41B}" destId="{8C2FDAA4-D81C-4B87-AB7B-AEAAC35CA146}" srcOrd="0" destOrd="0" parTransId="{01D39B63-8929-4204-9545-52F5A0A1ADD6}" sibTransId="{74F8EA26-465E-4FC0-8552-B56A7CF909B7}"/>
    <dgm:cxn modelId="{E3E518E9-C914-475F-BCC9-490A8AE4EDB5}" srcId="{CF76EB52-BE9F-415E-B84F-469C410B9E7B}" destId="{6A784B35-3177-487C-90D8-3D07CCA9A41B}" srcOrd="1" destOrd="0" parTransId="{6B67B898-19F6-4E5C-964F-E1CDC06DC25A}" sibTransId="{F57AEFB0-7081-4D9D-9C8E-BC8F65EC02ED}"/>
    <dgm:cxn modelId="{63C30491-C5BD-4FFC-8FF8-89C2D3C06D1D}" type="presOf" srcId="{8C2FDAA4-D81C-4B87-AB7B-AEAAC35CA146}" destId="{B4C9E2D3-BEEE-4E7A-8EC2-11D4521364D3}" srcOrd="0" destOrd="0" presId="urn:microsoft.com/office/officeart/2005/8/layout/vList2"/>
    <dgm:cxn modelId="{A94EAF85-232D-4855-A2F2-F2A35628430B}" type="presOf" srcId="{3105063D-9B80-41FD-AE26-40D111650874}" destId="{EF6536BA-0232-48F2-834C-9C23F28D526A}" srcOrd="0" destOrd="0" presId="urn:microsoft.com/office/officeart/2005/8/layout/vList2"/>
    <dgm:cxn modelId="{95D73C6C-CE11-4F1B-ABD6-5654EC4CF035}" type="presOf" srcId="{6A784B35-3177-487C-90D8-3D07CCA9A41B}" destId="{6E3DE291-64A4-4825-91F9-5055510EA143}" srcOrd="0" destOrd="0" presId="urn:microsoft.com/office/officeart/2005/8/layout/vList2"/>
    <dgm:cxn modelId="{932ECEC2-7655-4005-A2A4-EF899D2700EE}" type="presOf" srcId="{CF76EB52-BE9F-415E-B84F-469C410B9E7B}" destId="{ED51FB48-E29B-4802-AF39-3B2259884869}" srcOrd="0" destOrd="0" presId="urn:microsoft.com/office/officeart/2005/8/layout/vList2"/>
    <dgm:cxn modelId="{570BC8D0-A2E1-4B7F-8AA2-11289FAC2527}" type="presParOf" srcId="{ED51FB48-E29B-4802-AF39-3B2259884869}" destId="{EF6536BA-0232-48F2-834C-9C23F28D526A}" srcOrd="0" destOrd="0" presId="urn:microsoft.com/office/officeart/2005/8/layout/vList2"/>
    <dgm:cxn modelId="{3CCEC47A-6E88-49E7-9432-7B28B449D7F1}" type="presParOf" srcId="{ED51FB48-E29B-4802-AF39-3B2259884869}" destId="{329C06FA-FD6B-4297-AF64-A90D5162BF84}" srcOrd="1" destOrd="0" presId="urn:microsoft.com/office/officeart/2005/8/layout/vList2"/>
    <dgm:cxn modelId="{501AA717-F0FC-4FA2-8F0D-498D6EA52CFF}" type="presParOf" srcId="{ED51FB48-E29B-4802-AF39-3B2259884869}" destId="{6E3DE291-64A4-4825-91F9-5055510EA143}" srcOrd="2" destOrd="0" presId="urn:microsoft.com/office/officeart/2005/8/layout/vList2"/>
    <dgm:cxn modelId="{4FBBF32E-4461-4FC4-92B7-D1A33BFCFA0B}" type="presParOf" srcId="{ED51FB48-E29B-4802-AF39-3B2259884869}" destId="{B4C9E2D3-BEEE-4E7A-8EC2-11D4521364D3}" srcOrd="3" destOrd="0" presId="urn:microsoft.com/office/officeart/2005/8/layout/vList2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58DD4D9-4D9D-487F-AD17-1CF2F859370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37A34170-4751-4E7C-9C44-D0AD2DA422F5}">
      <dgm:prSet phldrT="[Texto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dirty="0" smtClean="0"/>
            <a:t>HUMILDAD</a:t>
          </a:r>
          <a:endParaRPr lang="es-UY" dirty="0"/>
        </a:p>
      </dgm:t>
    </dgm:pt>
    <dgm:pt modelId="{E89F84AB-A6B8-4AED-B7A6-EFDEF61EA51E}" type="parTrans" cxnId="{AC238BEE-DCC4-4807-9790-756AE65CFECC}">
      <dgm:prSet/>
      <dgm:spPr/>
      <dgm:t>
        <a:bodyPr/>
        <a:lstStyle/>
        <a:p>
          <a:endParaRPr lang="es-UY"/>
        </a:p>
      </dgm:t>
    </dgm:pt>
    <dgm:pt modelId="{12E3BD47-1290-48AB-A5B5-7582EBF85DA1}" type="sibTrans" cxnId="{AC238BEE-DCC4-4807-9790-756AE65CFECC}">
      <dgm:prSet/>
      <dgm:spPr/>
      <dgm:t>
        <a:bodyPr/>
        <a:lstStyle/>
        <a:p>
          <a:endParaRPr lang="es-UY"/>
        </a:p>
      </dgm:t>
    </dgm:pt>
    <dgm:pt modelId="{767E0C0B-F33A-4DD2-869C-5CF6E5029DB1}">
      <dgm:prSet phldrT="[Texto]" phldr="1"/>
      <dgm:spPr/>
      <dgm:t>
        <a:bodyPr/>
        <a:lstStyle/>
        <a:p>
          <a:endParaRPr lang="es-UY"/>
        </a:p>
      </dgm:t>
    </dgm:pt>
    <dgm:pt modelId="{33532453-0906-47A5-96A5-EB18F128A2D9}" type="parTrans" cxnId="{8509655A-5A1F-4CE9-B20B-7D91503D585A}">
      <dgm:prSet/>
      <dgm:spPr/>
      <dgm:t>
        <a:bodyPr/>
        <a:lstStyle/>
        <a:p>
          <a:endParaRPr lang="es-UY"/>
        </a:p>
      </dgm:t>
    </dgm:pt>
    <dgm:pt modelId="{B3B58FC2-67C0-4948-8ED0-4965946293D6}" type="sibTrans" cxnId="{8509655A-5A1F-4CE9-B20B-7D91503D585A}">
      <dgm:prSet/>
      <dgm:spPr/>
      <dgm:t>
        <a:bodyPr/>
        <a:lstStyle/>
        <a:p>
          <a:endParaRPr lang="es-UY"/>
        </a:p>
      </dgm:t>
    </dgm:pt>
    <dgm:pt modelId="{E07ED483-B833-459F-AC0E-E5446E0A7730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dirty="0" smtClean="0"/>
            <a:t>Domar el EGO</a:t>
          </a:r>
          <a:endParaRPr lang="es-UY" dirty="0"/>
        </a:p>
      </dgm:t>
    </dgm:pt>
    <dgm:pt modelId="{17263E05-9C9E-41CE-9E11-0459FE7B6501}" type="parTrans" cxnId="{1DDCB639-93A8-4C6A-9540-760271E1D738}">
      <dgm:prSet/>
      <dgm:spPr/>
      <dgm:t>
        <a:bodyPr/>
        <a:lstStyle/>
        <a:p>
          <a:endParaRPr lang="es-UY"/>
        </a:p>
      </dgm:t>
    </dgm:pt>
    <dgm:pt modelId="{FD508732-DCFB-4BB1-8DD3-22271C83989F}" type="sibTrans" cxnId="{1DDCB639-93A8-4C6A-9540-760271E1D738}">
      <dgm:prSet/>
      <dgm:spPr/>
      <dgm:t>
        <a:bodyPr/>
        <a:lstStyle/>
        <a:p>
          <a:endParaRPr lang="es-UY"/>
        </a:p>
      </dgm:t>
    </dgm:pt>
    <dgm:pt modelId="{FB885B62-7375-45C2-B96C-6EF258B9A664}">
      <dgm:prSet phldrT="[Texto]" phldr="1"/>
      <dgm:spPr/>
      <dgm:t>
        <a:bodyPr/>
        <a:lstStyle/>
        <a:p>
          <a:endParaRPr lang="es-UY"/>
        </a:p>
      </dgm:t>
    </dgm:pt>
    <dgm:pt modelId="{AE174AA9-4832-4D69-A7C4-FA8C9C5CDE90}" type="parTrans" cxnId="{1CC4253A-76E4-486D-B92D-5412BBA02416}">
      <dgm:prSet/>
      <dgm:spPr/>
      <dgm:t>
        <a:bodyPr/>
        <a:lstStyle/>
        <a:p>
          <a:endParaRPr lang="es-UY"/>
        </a:p>
      </dgm:t>
    </dgm:pt>
    <dgm:pt modelId="{3B56C508-59E6-464D-AE21-A52062CF2C20}" type="sibTrans" cxnId="{1CC4253A-76E4-486D-B92D-5412BBA02416}">
      <dgm:prSet/>
      <dgm:spPr/>
      <dgm:t>
        <a:bodyPr/>
        <a:lstStyle/>
        <a:p>
          <a:endParaRPr lang="es-UY"/>
        </a:p>
      </dgm:t>
    </dgm:pt>
    <dgm:pt modelId="{B0DE8292-0CEB-4795-A774-78F6494084F3}" type="pres">
      <dgm:prSet presAssocID="{058DD4D9-4D9D-487F-AD17-1CF2F8593706}" presName="linear" presStyleCnt="0">
        <dgm:presLayoutVars>
          <dgm:animLvl val="lvl"/>
          <dgm:resizeHandles val="exact"/>
        </dgm:presLayoutVars>
      </dgm:prSet>
      <dgm:spPr/>
    </dgm:pt>
    <dgm:pt modelId="{214A5F9E-CF3E-4C14-B805-7E781741F83E}" type="pres">
      <dgm:prSet presAssocID="{37A34170-4751-4E7C-9C44-D0AD2DA422F5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E69E2EFB-E845-4435-9071-E2736FCACA0C}" type="pres">
      <dgm:prSet presAssocID="{37A34170-4751-4E7C-9C44-D0AD2DA422F5}" presName="childText" presStyleLbl="revTx" presStyleIdx="0" presStyleCnt="2">
        <dgm:presLayoutVars>
          <dgm:bulletEnabled val="1"/>
        </dgm:presLayoutVars>
      </dgm:prSet>
      <dgm:spPr/>
    </dgm:pt>
    <dgm:pt modelId="{66585063-0DA9-467F-AE8D-F0D10480099C}" type="pres">
      <dgm:prSet presAssocID="{E07ED483-B833-459F-AC0E-E5446E0A7730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1A980D95-815F-4E1D-B9C9-E47C24CB789B}" type="pres">
      <dgm:prSet presAssocID="{E07ED483-B833-459F-AC0E-E5446E0A7730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EBF60CC0-64CE-4A0E-ACB2-8D7B8DC338C9}" type="presOf" srcId="{767E0C0B-F33A-4DD2-869C-5CF6E5029DB1}" destId="{E69E2EFB-E845-4435-9071-E2736FCACA0C}" srcOrd="0" destOrd="0" presId="urn:microsoft.com/office/officeart/2005/8/layout/vList2"/>
    <dgm:cxn modelId="{AC238BEE-DCC4-4807-9790-756AE65CFECC}" srcId="{058DD4D9-4D9D-487F-AD17-1CF2F8593706}" destId="{37A34170-4751-4E7C-9C44-D0AD2DA422F5}" srcOrd="0" destOrd="0" parTransId="{E89F84AB-A6B8-4AED-B7A6-EFDEF61EA51E}" sibTransId="{12E3BD47-1290-48AB-A5B5-7582EBF85DA1}"/>
    <dgm:cxn modelId="{9F2004C5-68DF-49FE-B9FD-EBE84D7A4B1A}" type="presOf" srcId="{37A34170-4751-4E7C-9C44-D0AD2DA422F5}" destId="{214A5F9E-CF3E-4C14-B805-7E781741F83E}" srcOrd="0" destOrd="0" presId="urn:microsoft.com/office/officeart/2005/8/layout/vList2"/>
    <dgm:cxn modelId="{874D9E2F-8ECB-4A73-900E-DA5DECE5FA25}" type="presOf" srcId="{058DD4D9-4D9D-487F-AD17-1CF2F8593706}" destId="{B0DE8292-0CEB-4795-A774-78F6494084F3}" srcOrd="0" destOrd="0" presId="urn:microsoft.com/office/officeart/2005/8/layout/vList2"/>
    <dgm:cxn modelId="{1DDCB639-93A8-4C6A-9540-760271E1D738}" srcId="{058DD4D9-4D9D-487F-AD17-1CF2F8593706}" destId="{E07ED483-B833-459F-AC0E-E5446E0A7730}" srcOrd="1" destOrd="0" parTransId="{17263E05-9C9E-41CE-9E11-0459FE7B6501}" sibTransId="{FD508732-DCFB-4BB1-8DD3-22271C83989F}"/>
    <dgm:cxn modelId="{AB27B558-CF68-484A-8B13-8FD87BA075EF}" type="presOf" srcId="{E07ED483-B833-459F-AC0E-E5446E0A7730}" destId="{66585063-0DA9-467F-AE8D-F0D10480099C}" srcOrd="0" destOrd="0" presId="urn:microsoft.com/office/officeart/2005/8/layout/vList2"/>
    <dgm:cxn modelId="{8509655A-5A1F-4CE9-B20B-7D91503D585A}" srcId="{37A34170-4751-4E7C-9C44-D0AD2DA422F5}" destId="{767E0C0B-F33A-4DD2-869C-5CF6E5029DB1}" srcOrd="0" destOrd="0" parTransId="{33532453-0906-47A5-96A5-EB18F128A2D9}" sibTransId="{B3B58FC2-67C0-4948-8ED0-4965946293D6}"/>
    <dgm:cxn modelId="{1CC4253A-76E4-486D-B92D-5412BBA02416}" srcId="{E07ED483-B833-459F-AC0E-E5446E0A7730}" destId="{FB885B62-7375-45C2-B96C-6EF258B9A664}" srcOrd="0" destOrd="0" parTransId="{AE174AA9-4832-4D69-A7C4-FA8C9C5CDE90}" sibTransId="{3B56C508-59E6-464D-AE21-A52062CF2C20}"/>
    <dgm:cxn modelId="{1D1BA796-BF6B-4556-AA4E-5E7BD040DD9E}" type="presOf" srcId="{FB885B62-7375-45C2-B96C-6EF258B9A664}" destId="{1A980D95-815F-4E1D-B9C9-E47C24CB789B}" srcOrd="0" destOrd="0" presId="urn:microsoft.com/office/officeart/2005/8/layout/vList2"/>
    <dgm:cxn modelId="{9AAB7697-D730-4F00-AF06-9C4B0F1EF1E3}" type="presParOf" srcId="{B0DE8292-0CEB-4795-A774-78F6494084F3}" destId="{214A5F9E-CF3E-4C14-B805-7E781741F83E}" srcOrd="0" destOrd="0" presId="urn:microsoft.com/office/officeart/2005/8/layout/vList2"/>
    <dgm:cxn modelId="{0B02F74E-68DC-421A-93F8-A285EFE297C2}" type="presParOf" srcId="{B0DE8292-0CEB-4795-A774-78F6494084F3}" destId="{E69E2EFB-E845-4435-9071-E2736FCACA0C}" srcOrd="1" destOrd="0" presId="urn:microsoft.com/office/officeart/2005/8/layout/vList2"/>
    <dgm:cxn modelId="{F102AD04-91DF-4A58-87FE-504446FF39B9}" type="presParOf" srcId="{B0DE8292-0CEB-4795-A774-78F6494084F3}" destId="{66585063-0DA9-467F-AE8D-F0D10480099C}" srcOrd="2" destOrd="0" presId="urn:microsoft.com/office/officeart/2005/8/layout/vList2"/>
    <dgm:cxn modelId="{659118E7-BCDF-47AA-A965-5F73658BFC44}" type="presParOf" srcId="{B0DE8292-0CEB-4795-A774-78F6494084F3}" destId="{1A980D95-815F-4E1D-B9C9-E47C24CB789B}" srcOrd="3" destOrd="0" presId="urn:microsoft.com/office/officeart/2005/8/layout/vList2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A0A097-9325-4B3C-A3F5-6FFFD63241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A0B231EB-FC9C-4DCD-AA8A-7DF8BBA63CB6}">
      <dgm:prSet phldrT="[Texto]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dirty="0" smtClean="0"/>
            <a:t>Credibilidad</a:t>
          </a:r>
          <a:endParaRPr lang="es-UY" dirty="0"/>
        </a:p>
      </dgm:t>
    </dgm:pt>
    <dgm:pt modelId="{8EAF0498-7CC7-433D-9E94-275ECF9E049E}" type="parTrans" cxnId="{C31CD3DE-9DC9-43E3-B05A-295A7E080D73}">
      <dgm:prSet/>
      <dgm:spPr/>
      <dgm:t>
        <a:bodyPr/>
        <a:lstStyle/>
        <a:p>
          <a:endParaRPr lang="es-UY"/>
        </a:p>
      </dgm:t>
    </dgm:pt>
    <dgm:pt modelId="{C87896C5-9919-4882-B4B7-F8DD509F2E40}" type="sibTrans" cxnId="{C31CD3DE-9DC9-43E3-B05A-295A7E080D73}">
      <dgm:prSet/>
      <dgm:spPr/>
      <dgm:t>
        <a:bodyPr/>
        <a:lstStyle/>
        <a:p>
          <a:endParaRPr lang="es-UY"/>
        </a:p>
      </dgm:t>
    </dgm:pt>
    <dgm:pt modelId="{D2BF7812-3707-4447-A833-A5C4AB7C7036}">
      <dgm:prSet phldrT="[Texto]" phldr="1"/>
      <dgm:spPr/>
      <dgm:t>
        <a:bodyPr/>
        <a:lstStyle/>
        <a:p>
          <a:endParaRPr lang="es-UY"/>
        </a:p>
      </dgm:t>
    </dgm:pt>
    <dgm:pt modelId="{7190595E-95BD-4376-B3A5-6473BF255600}" type="parTrans" cxnId="{A6A64761-BC1E-4564-95EB-C7BA87205052}">
      <dgm:prSet/>
      <dgm:spPr/>
      <dgm:t>
        <a:bodyPr/>
        <a:lstStyle/>
        <a:p>
          <a:endParaRPr lang="es-UY"/>
        </a:p>
      </dgm:t>
    </dgm:pt>
    <dgm:pt modelId="{61EE7DAE-1E28-4C1E-997D-3AB44BDD77CF}" type="sibTrans" cxnId="{A6A64761-BC1E-4564-95EB-C7BA87205052}">
      <dgm:prSet/>
      <dgm:spPr/>
      <dgm:t>
        <a:bodyPr/>
        <a:lstStyle/>
        <a:p>
          <a:endParaRPr lang="es-UY"/>
        </a:p>
      </dgm:t>
    </dgm:pt>
    <dgm:pt modelId="{A8F27BB4-AD44-413D-9C63-EFAD3FC74B9C}">
      <dgm:prSet phldrT="[Texto]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dirty="0" smtClean="0"/>
            <a:t>Respeto (inspira y transmite)</a:t>
          </a:r>
          <a:endParaRPr lang="es-UY" dirty="0"/>
        </a:p>
      </dgm:t>
    </dgm:pt>
    <dgm:pt modelId="{2D91D798-AB52-490C-AC34-EB305E7A16DA}" type="parTrans" cxnId="{05395991-B09A-4FF5-B5D3-CC5C599CC1FF}">
      <dgm:prSet/>
      <dgm:spPr/>
      <dgm:t>
        <a:bodyPr/>
        <a:lstStyle/>
        <a:p>
          <a:endParaRPr lang="es-UY"/>
        </a:p>
      </dgm:t>
    </dgm:pt>
    <dgm:pt modelId="{6DC4D09B-881C-463C-A418-DAA2E07A9CF0}" type="sibTrans" cxnId="{05395991-B09A-4FF5-B5D3-CC5C599CC1FF}">
      <dgm:prSet/>
      <dgm:spPr/>
      <dgm:t>
        <a:bodyPr/>
        <a:lstStyle/>
        <a:p>
          <a:endParaRPr lang="es-UY"/>
        </a:p>
      </dgm:t>
    </dgm:pt>
    <dgm:pt modelId="{DEC93EBD-C07B-4599-A609-0832E03C4842}">
      <dgm:prSet phldrT="[Texto]" phldr="1"/>
      <dgm:spPr/>
      <dgm:t>
        <a:bodyPr/>
        <a:lstStyle/>
        <a:p>
          <a:endParaRPr lang="es-UY"/>
        </a:p>
      </dgm:t>
    </dgm:pt>
    <dgm:pt modelId="{D3549775-1394-4B69-B53D-D426BCE29A83}" type="parTrans" cxnId="{683F504F-E53F-4BE9-B748-A649AAE41729}">
      <dgm:prSet/>
      <dgm:spPr/>
      <dgm:t>
        <a:bodyPr/>
        <a:lstStyle/>
        <a:p>
          <a:endParaRPr lang="es-UY"/>
        </a:p>
      </dgm:t>
    </dgm:pt>
    <dgm:pt modelId="{D2780A20-040B-4E15-8B39-5EB693475BB1}" type="sibTrans" cxnId="{683F504F-E53F-4BE9-B748-A649AAE41729}">
      <dgm:prSet/>
      <dgm:spPr/>
      <dgm:t>
        <a:bodyPr/>
        <a:lstStyle/>
        <a:p>
          <a:endParaRPr lang="es-UY"/>
        </a:p>
      </dgm:t>
    </dgm:pt>
    <dgm:pt modelId="{69A4DEFC-9D1D-434C-96BC-6DA8E12BB4B9}" type="pres">
      <dgm:prSet presAssocID="{93A0A097-9325-4B3C-A3F5-6FFFD63241B1}" presName="linear" presStyleCnt="0">
        <dgm:presLayoutVars>
          <dgm:animLvl val="lvl"/>
          <dgm:resizeHandles val="exact"/>
        </dgm:presLayoutVars>
      </dgm:prSet>
      <dgm:spPr/>
    </dgm:pt>
    <dgm:pt modelId="{88511042-31A6-4C01-B84F-FA6F28386105}" type="pres">
      <dgm:prSet presAssocID="{A0B231EB-FC9C-4DCD-AA8A-7DF8BBA63CB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A48C6759-2949-4C0E-91BB-C1EFB04970F3}" type="pres">
      <dgm:prSet presAssocID="{A0B231EB-FC9C-4DCD-AA8A-7DF8BBA63CB6}" presName="childText" presStyleLbl="revTx" presStyleIdx="0" presStyleCnt="2">
        <dgm:presLayoutVars>
          <dgm:bulletEnabled val="1"/>
        </dgm:presLayoutVars>
      </dgm:prSet>
      <dgm:spPr/>
    </dgm:pt>
    <dgm:pt modelId="{EF72DD79-C32E-4D97-86AB-4856541F04B3}" type="pres">
      <dgm:prSet presAssocID="{A8F27BB4-AD44-413D-9C63-EFAD3FC74B9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F12828F6-93DB-4933-A814-503977963391}" type="pres">
      <dgm:prSet presAssocID="{A8F27BB4-AD44-413D-9C63-EFAD3FC74B9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31CD3DE-9DC9-43E3-B05A-295A7E080D73}" srcId="{93A0A097-9325-4B3C-A3F5-6FFFD63241B1}" destId="{A0B231EB-FC9C-4DCD-AA8A-7DF8BBA63CB6}" srcOrd="0" destOrd="0" parTransId="{8EAF0498-7CC7-433D-9E94-275ECF9E049E}" sibTransId="{C87896C5-9919-4882-B4B7-F8DD509F2E40}"/>
    <dgm:cxn modelId="{05395991-B09A-4FF5-B5D3-CC5C599CC1FF}" srcId="{93A0A097-9325-4B3C-A3F5-6FFFD63241B1}" destId="{A8F27BB4-AD44-413D-9C63-EFAD3FC74B9C}" srcOrd="1" destOrd="0" parTransId="{2D91D798-AB52-490C-AC34-EB305E7A16DA}" sibTransId="{6DC4D09B-881C-463C-A418-DAA2E07A9CF0}"/>
    <dgm:cxn modelId="{76814A21-4AA2-47FB-A154-C505E4CC6098}" type="presOf" srcId="{A0B231EB-FC9C-4DCD-AA8A-7DF8BBA63CB6}" destId="{88511042-31A6-4C01-B84F-FA6F28386105}" srcOrd="0" destOrd="0" presId="urn:microsoft.com/office/officeart/2005/8/layout/vList2"/>
    <dgm:cxn modelId="{A6A64761-BC1E-4564-95EB-C7BA87205052}" srcId="{A0B231EB-FC9C-4DCD-AA8A-7DF8BBA63CB6}" destId="{D2BF7812-3707-4447-A833-A5C4AB7C7036}" srcOrd="0" destOrd="0" parTransId="{7190595E-95BD-4376-B3A5-6473BF255600}" sibTransId="{61EE7DAE-1E28-4C1E-997D-3AB44BDD77CF}"/>
    <dgm:cxn modelId="{19E92F55-1C40-4913-80AA-35C2F536004B}" type="presOf" srcId="{A8F27BB4-AD44-413D-9C63-EFAD3FC74B9C}" destId="{EF72DD79-C32E-4D97-86AB-4856541F04B3}" srcOrd="0" destOrd="0" presId="urn:microsoft.com/office/officeart/2005/8/layout/vList2"/>
    <dgm:cxn modelId="{3BC52603-09C6-4254-A627-11851E78BD46}" type="presOf" srcId="{93A0A097-9325-4B3C-A3F5-6FFFD63241B1}" destId="{69A4DEFC-9D1D-434C-96BC-6DA8E12BB4B9}" srcOrd="0" destOrd="0" presId="urn:microsoft.com/office/officeart/2005/8/layout/vList2"/>
    <dgm:cxn modelId="{683F504F-E53F-4BE9-B748-A649AAE41729}" srcId="{A8F27BB4-AD44-413D-9C63-EFAD3FC74B9C}" destId="{DEC93EBD-C07B-4599-A609-0832E03C4842}" srcOrd="0" destOrd="0" parTransId="{D3549775-1394-4B69-B53D-D426BCE29A83}" sibTransId="{D2780A20-040B-4E15-8B39-5EB693475BB1}"/>
    <dgm:cxn modelId="{99C41A49-0B2B-4292-A283-DEFD9CA22048}" type="presOf" srcId="{D2BF7812-3707-4447-A833-A5C4AB7C7036}" destId="{A48C6759-2949-4C0E-91BB-C1EFB04970F3}" srcOrd="0" destOrd="0" presId="urn:microsoft.com/office/officeart/2005/8/layout/vList2"/>
    <dgm:cxn modelId="{AB28A054-DDF9-4810-B730-8E07936C8E1B}" type="presOf" srcId="{DEC93EBD-C07B-4599-A609-0832E03C4842}" destId="{F12828F6-93DB-4933-A814-503977963391}" srcOrd="0" destOrd="0" presId="urn:microsoft.com/office/officeart/2005/8/layout/vList2"/>
    <dgm:cxn modelId="{01550736-6366-4653-B917-8F97FA32086A}" type="presParOf" srcId="{69A4DEFC-9D1D-434C-96BC-6DA8E12BB4B9}" destId="{88511042-31A6-4C01-B84F-FA6F28386105}" srcOrd="0" destOrd="0" presId="urn:microsoft.com/office/officeart/2005/8/layout/vList2"/>
    <dgm:cxn modelId="{5E5BD53E-EE4C-4398-B647-FE8BF5F59936}" type="presParOf" srcId="{69A4DEFC-9D1D-434C-96BC-6DA8E12BB4B9}" destId="{A48C6759-2949-4C0E-91BB-C1EFB04970F3}" srcOrd="1" destOrd="0" presId="urn:microsoft.com/office/officeart/2005/8/layout/vList2"/>
    <dgm:cxn modelId="{A1B1146C-90E9-4D39-84BF-7BCEC915F119}" type="presParOf" srcId="{69A4DEFC-9D1D-434C-96BC-6DA8E12BB4B9}" destId="{EF72DD79-C32E-4D97-86AB-4856541F04B3}" srcOrd="2" destOrd="0" presId="urn:microsoft.com/office/officeart/2005/8/layout/vList2"/>
    <dgm:cxn modelId="{28233E09-A475-4DA2-B50F-769D549E6FF6}" type="presParOf" srcId="{69A4DEFC-9D1D-434C-96BC-6DA8E12BB4B9}" destId="{F12828F6-93DB-4933-A814-503977963391}" srcOrd="3" destOrd="0" presId="urn:microsoft.com/office/officeart/2005/8/layout/vList2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A0A097-9325-4B3C-A3F5-6FFFD63241B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A0B231EB-FC9C-4DCD-AA8A-7DF8BBA63CB6}">
      <dgm:prSet phldrT="[Texto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dirty="0" smtClean="0"/>
            <a:t>Coherencia entre lo que pienso, lo que digo y lo que hago</a:t>
          </a:r>
          <a:endParaRPr lang="es-UY" dirty="0"/>
        </a:p>
      </dgm:t>
    </dgm:pt>
    <dgm:pt modelId="{8EAF0498-7CC7-433D-9E94-275ECF9E049E}" type="parTrans" cxnId="{C31CD3DE-9DC9-43E3-B05A-295A7E080D73}">
      <dgm:prSet/>
      <dgm:spPr/>
      <dgm:t>
        <a:bodyPr/>
        <a:lstStyle/>
        <a:p>
          <a:endParaRPr lang="es-UY"/>
        </a:p>
      </dgm:t>
    </dgm:pt>
    <dgm:pt modelId="{C87896C5-9919-4882-B4B7-F8DD509F2E40}" type="sibTrans" cxnId="{C31CD3DE-9DC9-43E3-B05A-295A7E080D73}">
      <dgm:prSet/>
      <dgm:spPr/>
      <dgm:t>
        <a:bodyPr/>
        <a:lstStyle/>
        <a:p>
          <a:endParaRPr lang="es-UY"/>
        </a:p>
      </dgm:t>
    </dgm:pt>
    <dgm:pt modelId="{D2BF7812-3707-4447-A833-A5C4AB7C7036}">
      <dgm:prSet phldrT="[Texto]" phldr="1"/>
      <dgm:spPr/>
      <dgm:t>
        <a:bodyPr/>
        <a:lstStyle/>
        <a:p>
          <a:endParaRPr lang="es-UY" dirty="0"/>
        </a:p>
      </dgm:t>
    </dgm:pt>
    <dgm:pt modelId="{7190595E-95BD-4376-B3A5-6473BF255600}" type="parTrans" cxnId="{A6A64761-BC1E-4564-95EB-C7BA87205052}">
      <dgm:prSet/>
      <dgm:spPr/>
      <dgm:t>
        <a:bodyPr/>
        <a:lstStyle/>
        <a:p>
          <a:endParaRPr lang="es-UY"/>
        </a:p>
      </dgm:t>
    </dgm:pt>
    <dgm:pt modelId="{61EE7DAE-1E28-4C1E-997D-3AB44BDD77CF}" type="sibTrans" cxnId="{A6A64761-BC1E-4564-95EB-C7BA87205052}">
      <dgm:prSet/>
      <dgm:spPr/>
      <dgm:t>
        <a:bodyPr/>
        <a:lstStyle/>
        <a:p>
          <a:endParaRPr lang="es-UY"/>
        </a:p>
      </dgm:t>
    </dgm:pt>
    <dgm:pt modelId="{A8F27BB4-AD44-413D-9C63-EFAD3FC74B9C}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dirty="0" smtClean="0"/>
            <a:t>Mis acciones reflejan lo que SOY</a:t>
          </a:r>
          <a:endParaRPr lang="es-UY" dirty="0"/>
        </a:p>
      </dgm:t>
    </dgm:pt>
    <dgm:pt modelId="{2D91D798-AB52-490C-AC34-EB305E7A16DA}" type="parTrans" cxnId="{05395991-B09A-4FF5-B5D3-CC5C599CC1FF}">
      <dgm:prSet/>
      <dgm:spPr/>
      <dgm:t>
        <a:bodyPr/>
        <a:lstStyle/>
        <a:p>
          <a:endParaRPr lang="es-UY"/>
        </a:p>
      </dgm:t>
    </dgm:pt>
    <dgm:pt modelId="{6DC4D09B-881C-463C-A418-DAA2E07A9CF0}" type="sibTrans" cxnId="{05395991-B09A-4FF5-B5D3-CC5C599CC1FF}">
      <dgm:prSet/>
      <dgm:spPr/>
      <dgm:t>
        <a:bodyPr/>
        <a:lstStyle/>
        <a:p>
          <a:endParaRPr lang="es-UY"/>
        </a:p>
      </dgm:t>
    </dgm:pt>
    <dgm:pt modelId="{DEC93EBD-C07B-4599-A609-0832E03C4842}">
      <dgm:prSet phldrT="[Texto]" phldr="1"/>
      <dgm:spPr/>
      <dgm:t>
        <a:bodyPr/>
        <a:lstStyle/>
        <a:p>
          <a:endParaRPr lang="es-UY" dirty="0"/>
        </a:p>
      </dgm:t>
    </dgm:pt>
    <dgm:pt modelId="{D3549775-1394-4B69-B53D-D426BCE29A83}" type="parTrans" cxnId="{683F504F-E53F-4BE9-B748-A649AAE41729}">
      <dgm:prSet/>
      <dgm:spPr/>
      <dgm:t>
        <a:bodyPr/>
        <a:lstStyle/>
        <a:p>
          <a:endParaRPr lang="es-UY"/>
        </a:p>
      </dgm:t>
    </dgm:pt>
    <dgm:pt modelId="{D2780A20-040B-4E15-8B39-5EB693475BB1}" type="sibTrans" cxnId="{683F504F-E53F-4BE9-B748-A649AAE41729}">
      <dgm:prSet/>
      <dgm:spPr/>
      <dgm:t>
        <a:bodyPr/>
        <a:lstStyle/>
        <a:p>
          <a:endParaRPr lang="es-UY"/>
        </a:p>
      </dgm:t>
    </dgm:pt>
    <dgm:pt modelId="{69A4DEFC-9D1D-434C-96BC-6DA8E12BB4B9}" type="pres">
      <dgm:prSet presAssocID="{93A0A097-9325-4B3C-A3F5-6FFFD63241B1}" presName="linear" presStyleCnt="0">
        <dgm:presLayoutVars>
          <dgm:animLvl val="lvl"/>
          <dgm:resizeHandles val="exact"/>
        </dgm:presLayoutVars>
      </dgm:prSet>
      <dgm:spPr/>
    </dgm:pt>
    <dgm:pt modelId="{88511042-31A6-4C01-B84F-FA6F28386105}" type="pres">
      <dgm:prSet presAssocID="{A0B231EB-FC9C-4DCD-AA8A-7DF8BBA63CB6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A48C6759-2949-4C0E-91BB-C1EFB04970F3}" type="pres">
      <dgm:prSet presAssocID="{A0B231EB-FC9C-4DCD-AA8A-7DF8BBA63CB6}" presName="childText" presStyleLbl="revTx" presStyleIdx="0" presStyleCnt="2">
        <dgm:presLayoutVars>
          <dgm:bulletEnabled val="1"/>
        </dgm:presLayoutVars>
      </dgm:prSet>
      <dgm:spPr/>
    </dgm:pt>
    <dgm:pt modelId="{EF72DD79-C32E-4D97-86AB-4856541F04B3}" type="pres">
      <dgm:prSet presAssocID="{A8F27BB4-AD44-413D-9C63-EFAD3FC74B9C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F12828F6-93DB-4933-A814-503977963391}" type="pres">
      <dgm:prSet presAssocID="{A8F27BB4-AD44-413D-9C63-EFAD3FC74B9C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C31CD3DE-9DC9-43E3-B05A-295A7E080D73}" srcId="{93A0A097-9325-4B3C-A3F5-6FFFD63241B1}" destId="{A0B231EB-FC9C-4DCD-AA8A-7DF8BBA63CB6}" srcOrd="0" destOrd="0" parTransId="{8EAF0498-7CC7-433D-9E94-275ECF9E049E}" sibTransId="{C87896C5-9919-4882-B4B7-F8DD509F2E40}"/>
    <dgm:cxn modelId="{05395991-B09A-4FF5-B5D3-CC5C599CC1FF}" srcId="{93A0A097-9325-4B3C-A3F5-6FFFD63241B1}" destId="{A8F27BB4-AD44-413D-9C63-EFAD3FC74B9C}" srcOrd="1" destOrd="0" parTransId="{2D91D798-AB52-490C-AC34-EB305E7A16DA}" sibTransId="{6DC4D09B-881C-463C-A418-DAA2E07A9CF0}"/>
    <dgm:cxn modelId="{0BD7AB88-D25F-4D4F-A924-D74621CCD29D}" type="presOf" srcId="{DEC93EBD-C07B-4599-A609-0832E03C4842}" destId="{F12828F6-93DB-4933-A814-503977963391}" srcOrd="0" destOrd="0" presId="urn:microsoft.com/office/officeart/2005/8/layout/vList2"/>
    <dgm:cxn modelId="{A6A64761-BC1E-4564-95EB-C7BA87205052}" srcId="{A0B231EB-FC9C-4DCD-AA8A-7DF8BBA63CB6}" destId="{D2BF7812-3707-4447-A833-A5C4AB7C7036}" srcOrd="0" destOrd="0" parTransId="{7190595E-95BD-4376-B3A5-6473BF255600}" sibTransId="{61EE7DAE-1E28-4C1E-997D-3AB44BDD77CF}"/>
    <dgm:cxn modelId="{45EB11EE-DEB2-4213-81FC-00428C505601}" type="presOf" srcId="{93A0A097-9325-4B3C-A3F5-6FFFD63241B1}" destId="{69A4DEFC-9D1D-434C-96BC-6DA8E12BB4B9}" srcOrd="0" destOrd="0" presId="urn:microsoft.com/office/officeart/2005/8/layout/vList2"/>
    <dgm:cxn modelId="{683F504F-E53F-4BE9-B748-A649AAE41729}" srcId="{A8F27BB4-AD44-413D-9C63-EFAD3FC74B9C}" destId="{DEC93EBD-C07B-4599-A609-0832E03C4842}" srcOrd="0" destOrd="0" parTransId="{D3549775-1394-4B69-B53D-D426BCE29A83}" sibTransId="{D2780A20-040B-4E15-8B39-5EB693475BB1}"/>
    <dgm:cxn modelId="{955B0608-A814-4C39-971C-4F001377ECB2}" type="presOf" srcId="{A0B231EB-FC9C-4DCD-AA8A-7DF8BBA63CB6}" destId="{88511042-31A6-4C01-B84F-FA6F28386105}" srcOrd="0" destOrd="0" presId="urn:microsoft.com/office/officeart/2005/8/layout/vList2"/>
    <dgm:cxn modelId="{CD8A790A-9348-46E4-BB72-AE72195CB580}" type="presOf" srcId="{D2BF7812-3707-4447-A833-A5C4AB7C7036}" destId="{A48C6759-2949-4C0E-91BB-C1EFB04970F3}" srcOrd="0" destOrd="0" presId="urn:microsoft.com/office/officeart/2005/8/layout/vList2"/>
    <dgm:cxn modelId="{1B18C575-9DF8-4BE7-BB78-BD420F09BEB7}" type="presOf" srcId="{A8F27BB4-AD44-413D-9C63-EFAD3FC74B9C}" destId="{EF72DD79-C32E-4D97-86AB-4856541F04B3}" srcOrd="0" destOrd="0" presId="urn:microsoft.com/office/officeart/2005/8/layout/vList2"/>
    <dgm:cxn modelId="{401AC670-7F5F-4413-9D68-3D9ED7E179DA}" type="presParOf" srcId="{69A4DEFC-9D1D-434C-96BC-6DA8E12BB4B9}" destId="{88511042-31A6-4C01-B84F-FA6F28386105}" srcOrd="0" destOrd="0" presId="urn:microsoft.com/office/officeart/2005/8/layout/vList2"/>
    <dgm:cxn modelId="{520A12E3-71C9-4DCA-A9E0-3BB497D21BCD}" type="presParOf" srcId="{69A4DEFC-9D1D-434C-96BC-6DA8E12BB4B9}" destId="{A48C6759-2949-4C0E-91BB-C1EFB04970F3}" srcOrd="1" destOrd="0" presId="urn:microsoft.com/office/officeart/2005/8/layout/vList2"/>
    <dgm:cxn modelId="{D502F7FB-C2CE-477F-8463-30F732A54486}" type="presParOf" srcId="{69A4DEFC-9D1D-434C-96BC-6DA8E12BB4B9}" destId="{EF72DD79-C32E-4D97-86AB-4856541F04B3}" srcOrd="2" destOrd="0" presId="urn:microsoft.com/office/officeart/2005/8/layout/vList2"/>
    <dgm:cxn modelId="{9B06D024-7F22-4D32-B274-4D2C903A8720}" type="presParOf" srcId="{69A4DEFC-9D1D-434C-96BC-6DA8E12BB4B9}" destId="{F12828F6-93DB-4933-A814-503977963391}" srcOrd="3" destOrd="0" presId="urn:microsoft.com/office/officeart/2005/8/layout/vList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6259FE5-5E89-4B13-AD6E-DE62759146A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BBBD15EE-F88C-4671-83D9-7E6849B210F0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dirty="0"/>
            <a:t>Talento</a:t>
          </a:r>
        </a:p>
      </dgm:t>
    </dgm:pt>
    <dgm:pt modelId="{7B70F899-A589-474D-96F5-49E39DD5FDC1}" type="parTrans" cxnId="{1F088FC1-922E-4D1D-9D95-15C5EFFA93C5}">
      <dgm:prSet/>
      <dgm:spPr/>
      <dgm:t>
        <a:bodyPr/>
        <a:lstStyle/>
        <a:p>
          <a:endParaRPr lang="es-UY"/>
        </a:p>
      </dgm:t>
    </dgm:pt>
    <dgm:pt modelId="{AC02E304-7360-41B2-9D64-B12360841217}" type="sibTrans" cxnId="{1F088FC1-922E-4D1D-9D95-15C5EFFA93C5}">
      <dgm:prSet/>
      <dgm:spPr/>
      <dgm:t>
        <a:bodyPr/>
        <a:lstStyle/>
        <a:p>
          <a:endParaRPr lang="es-UY"/>
        </a:p>
      </dgm:t>
    </dgm:pt>
    <dgm:pt modelId="{595E279B-BAE5-4417-B37E-22C22941DC0A}">
      <dgm:prSet phldrT="[Texto]">
        <dgm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dirty="0"/>
            <a:t>Compromiso</a:t>
          </a:r>
        </a:p>
      </dgm:t>
    </dgm:pt>
    <dgm:pt modelId="{23C67EAA-EAA8-42A5-8323-CEA7B131F9CE}" type="parTrans" cxnId="{35678F37-6EB1-49C5-BC2E-0A2CC02E423A}">
      <dgm:prSet/>
      <dgm:spPr/>
      <dgm:t>
        <a:bodyPr/>
        <a:lstStyle/>
        <a:p>
          <a:endParaRPr lang="es-UY"/>
        </a:p>
      </dgm:t>
    </dgm:pt>
    <dgm:pt modelId="{A1B0398C-9DA0-4D48-A483-A07EC681116A}" type="sibTrans" cxnId="{35678F37-6EB1-49C5-BC2E-0A2CC02E423A}">
      <dgm:prSet/>
      <dgm:spPr/>
      <dgm:t>
        <a:bodyPr/>
        <a:lstStyle/>
        <a:p>
          <a:endParaRPr lang="es-UY"/>
        </a:p>
      </dgm:t>
    </dgm:pt>
    <dgm:pt modelId="{73817F84-DDCE-41A3-B183-0C83DF82C57D}">
      <dgm:prSet phldrT="[Texto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dirty="0"/>
            <a:t>Resultados del negocio</a:t>
          </a:r>
        </a:p>
      </dgm:t>
    </dgm:pt>
    <dgm:pt modelId="{915FAE37-E7FC-404A-8579-4848372BAC1C}" type="parTrans" cxnId="{D5232F76-B7C4-4E03-A19B-AA09C4636E52}">
      <dgm:prSet/>
      <dgm:spPr/>
      <dgm:t>
        <a:bodyPr/>
        <a:lstStyle/>
        <a:p>
          <a:endParaRPr lang="es-UY"/>
        </a:p>
      </dgm:t>
    </dgm:pt>
    <dgm:pt modelId="{6C1E50B2-A354-49A5-B638-0B3331F1084B}" type="sibTrans" cxnId="{D5232F76-B7C4-4E03-A19B-AA09C4636E52}">
      <dgm:prSet/>
      <dgm:spPr/>
      <dgm:t>
        <a:bodyPr/>
        <a:lstStyle/>
        <a:p>
          <a:endParaRPr lang="es-UY"/>
        </a:p>
      </dgm:t>
    </dgm:pt>
    <dgm:pt modelId="{B5F63EB0-AF45-4EDE-ACCB-0A24AAFB4F25}" type="pres">
      <dgm:prSet presAssocID="{16259FE5-5E89-4B13-AD6E-DE62759146A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F51DE465-B2B6-456E-AB45-CDC664E42995}" type="pres">
      <dgm:prSet presAssocID="{16259FE5-5E89-4B13-AD6E-DE62759146AE}" presName="dummyMaxCanvas" presStyleCnt="0">
        <dgm:presLayoutVars/>
      </dgm:prSet>
      <dgm:spPr/>
    </dgm:pt>
    <dgm:pt modelId="{ADB39AE8-7912-4240-8B73-EA3508441607}" type="pres">
      <dgm:prSet presAssocID="{16259FE5-5E89-4B13-AD6E-DE62759146AE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E69BAE6A-FB14-4AB1-BFE3-78772EE0A779}" type="pres">
      <dgm:prSet presAssocID="{16259FE5-5E89-4B13-AD6E-DE62759146AE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BCB22B34-BB4B-4425-A39B-003969E59FF2}" type="pres">
      <dgm:prSet presAssocID="{16259FE5-5E89-4B13-AD6E-DE62759146AE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B28BF1F0-7ECE-4643-82C6-E4BC9834D8FD}" type="pres">
      <dgm:prSet presAssocID="{16259FE5-5E89-4B13-AD6E-DE62759146AE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3FAFDE1E-3233-4526-A9D8-09543769F78A}" type="pres">
      <dgm:prSet presAssocID="{16259FE5-5E89-4B13-AD6E-DE62759146AE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DDF62554-B3FA-4F0E-82EA-2631294CE5FD}" type="pres">
      <dgm:prSet presAssocID="{16259FE5-5E89-4B13-AD6E-DE62759146AE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192A186A-4C95-4146-B636-7C0FE7F39516}" type="pres">
      <dgm:prSet presAssocID="{16259FE5-5E89-4B13-AD6E-DE62759146AE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C47DCCAF-0462-4C82-A66D-B337D3622FE2}" type="pres">
      <dgm:prSet presAssocID="{16259FE5-5E89-4B13-AD6E-DE62759146AE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D4E39203-A108-4490-BEA1-7697B32F76D6}" type="presOf" srcId="{BBBD15EE-F88C-4671-83D9-7E6849B210F0}" destId="{DDF62554-B3FA-4F0E-82EA-2631294CE5FD}" srcOrd="1" destOrd="0" presId="urn:microsoft.com/office/officeart/2005/8/layout/vProcess5"/>
    <dgm:cxn modelId="{DDF9BA07-9B09-4312-BBFB-365A6928D842}" type="presOf" srcId="{595E279B-BAE5-4417-B37E-22C22941DC0A}" destId="{E69BAE6A-FB14-4AB1-BFE3-78772EE0A779}" srcOrd="0" destOrd="0" presId="urn:microsoft.com/office/officeart/2005/8/layout/vProcess5"/>
    <dgm:cxn modelId="{35678F37-6EB1-49C5-BC2E-0A2CC02E423A}" srcId="{16259FE5-5E89-4B13-AD6E-DE62759146AE}" destId="{595E279B-BAE5-4417-B37E-22C22941DC0A}" srcOrd="1" destOrd="0" parTransId="{23C67EAA-EAA8-42A5-8323-CEA7B131F9CE}" sibTransId="{A1B0398C-9DA0-4D48-A483-A07EC681116A}"/>
    <dgm:cxn modelId="{E50ACAFA-939F-4D24-861D-FE606C51D6AB}" type="presOf" srcId="{16259FE5-5E89-4B13-AD6E-DE62759146AE}" destId="{B5F63EB0-AF45-4EDE-ACCB-0A24AAFB4F25}" srcOrd="0" destOrd="0" presId="urn:microsoft.com/office/officeart/2005/8/layout/vProcess5"/>
    <dgm:cxn modelId="{1F088FC1-922E-4D1D-9D95-15C5EFFA93C5}" srcId="{16259FE5-5E89-4B13-AD6E-DE62759146AE}" destId="{BBBD15EE-F88C-4671-83D9-7E6849B210F0}" srcOrd="0" destOrd="0" parTransId="{7B70F899-A589-474D-96F5-49E39DD5FDC1}" sibTransId="{AC02E304-7360-41B2-9D64-B12360841217}"/>
    <dgm:cxn modelId="{26ACAD20-6D47-48EF-AF27-E030A2C03B5A}" type="presOf" srcId="{BBBD15EE-F88C-4671-83D9-7E6849B210F0}" destId="{ADB39AE8-7912-4240-8B73-EA3508441607}" srcOrd="0" destOrd="0" presId="urn:microsoft.com/office/officeart/2005/8/layout/vProcess5"/>
    <dgm:cxn modelId="{E54E540A-2A58-4C27-B2C1-DCF3A9830722}" type="presOf" srcId="{A1B0398C-9DA0-4D48-A483-A07EC681116A}" destId="{3FAFDE1E-3233-4526-A9D8-09543769F78A}" srcOrd="0" destOrd="0" presId="urn:microsoft.com/office/officeart/2005/8/layout/vProcess5"/>
    <dgm:cxn modelId="{A417D6AB-87D8-4511-8EBB-6D1AFDC41B08}" type="presOf" srcId="{595E279B-BAE5-4417-B37E-22C22941DC0A}" destId="{192A186A-4C95-4146-B636-7C0FE7F39516}" srcOrd="1" destOrd="0" presId="urn:microsoft.com/office/officeart/2005/8/layout/vProcess5"/>
    <dgm:cxn modelId="{9919B695-955B-4288-BD3B-AC41CAD8C501}" type="presOf" srcId="{AC02E304-7360-41B2-9D64-B12360841217}" destId="{B28BF1F0-7ECE-4643-82C6-E4BC9834D8FD}" srcOrd="0" destOrd="0" presId="urn:microsoft.com/office/officeart/2005/8/layout/vProcess5"/>
    <dgm:cxn modelId="{D5232F76-B7C4-4E03-A19B-AA09C4636E52}" srcId="{16259FE5-5E89-4B13-AD6E-DE62759146AE}" destId="{73817F84-DDCE-41A3-B183-0C83DF82C57D}" srcOrd="2" destOrd="0" parTransId="{915FAE37-E7FC-404A-8579-4848372BAC1C}" sibTransId="{6C1E50B2-A354-49A5-B638-0B3331F1084B}"/>
    <dgm:cxn modelId="{6B58ED43-0C98-4874-BCE2-3C3AD8175903}" type="presOf" srcId="{73817F84-DDCE-41A3-B183-0C83DF82C57D}" destId="{C47DCCAF-0462-4C82-A66D-B337D3622FE2}" srcOrd="1" destOrd="0" presId="urn:microsoft.com/office/officeart/2005/8/layout/vProcess5"/>
    <dgm:cxn modelId="{3EA9EEBA-8CC2-4243-BEA4-70BCC561A707}" type="presOf" srcId="{73817F84-DDCE-41A3-B183-0C83DF82C57D}" destId="{BCB22B34-BB4B-4425-A39B-003969E59FF2}" srcOrd="0" destOrd="0" presId="urn:microsoft.com/office/officeart/2005/8/layout/vProcess5"/>
    <dgm:cxn modelId="{F1361C6A-8067-4AEA-9F5A-44D649268EE6}" type="presParOf" srcId="{B5F63EB0-AF45-4EDE-ACCB-0A24AAFB4F25}" destId="{F51DE465-B2B6-456E-AB45-CDC664E42995}" srcOrd="0" destOrd="0" presId="urn:microsoft.com/office/officeart/2005/8/layout/vProcess5"/>
    <dgm:cxn modelId="{DF08B43B-891D-4953-A995-F96C9D7BA559}" type="presParOf" srcId="{B5F63EB0-AF45-4EDE-ACCB-0A24AAFB4F25}" destId="{ADB39AE8-7912-4240-8B73-EA3508441607}" srcOrd="1" destOrd="0" presId="urn:microsoft.com/office/officeart/2005/8/layout/vProcess5"/>
    <dgm:cxn modelId="{54A00041-90E1-414A-8CAA-5131945C5BA5}" type="presParOf" srcId="{B5F63EB0-AF45-4EDE-ACCB-0A24AAFB4F25}" destId="{E69BAE6A-FB14-4AB1-BFE3-78772EE0A779}" srcOrd="2" destOrd="0" presId="urn:microsoft.com/office/officeart/2005/8/layout/vProcess5"/>
    <dgm:cxn modelId="{BCCF9335-9DB3-47C2-BDF5-9AD6BF3BE45E}" type="presParOf" srcId="{B5F63EB0-AF45-4EDE-ACCB-0A24AAFB4F25}" destId="{BCB22B34-BB4B-4425-A39B-003969E59FF2}" srcOrd="3" destOrd="0" presId="urn:microsoft.com/office/officeart/2005/8/layout/vProcess5"/>
    <dgm:cxn modelId="{389818E5-B23A-40D7-9E72-02F2655A191C}" type="presParOf" srcId="{B5F63EB0-AF45-4EDE-ACCB-0A24AAFB4F25}" destId="{B28BF1F0-7ECE-4643-82C6-E4BC9834D8FD}" srcOrd="4" destOrd="0" presId="urn:microsoft.com/office/officeart/2005/8/layout/vProcess5"/>
    <dgm:cxn modelId="{44CC77C1-600C-4A3C-882C-2DBC6B1F97A8}" type="presParOf" srcId="{B5F63EB0-AF45-4EDE-ACCB-0A24AAFB4F25}" destId="{3FAFDE1E-3233-4526-A9D8-09543769F78A}" srcOrd="5" destOrd="0" presId="urn:microsoft.com/office/officeart/2005/8/layout/vProcess5"/>
    <dgm:cxn modelId="{20A91973-CD46-4DEC-8283-61D0C3F6AD49}" type="presParOf" srcId="{B5F63EB0-AF45-4EDE-ACCB-0A24AAFB4F25}" destId="{DDF62554-B3FA-4F0E-82EA-2631294CE5FD}" srcOrd="6" destOrd="0" presId="urn:microsoft.com/office/officeart/2005/8/layout/vProcess5"/>
    <dgm:cxn modelId="{AFEDA273-05BB-4578-BF81-5AD1ECED5F1B}" type="presParOf" srcId="{B5F63EB0-AF45-4EDE-ACCB-0A24AAFB4F25}" destId="{192A186A-4C95-4146-B636-7C0FE7F39516}" srcOrd="7" destOrd="0" presId="urn:microsoft.com/office/officeart/2005/8/layout/vProcess5"/>
    <dgm:cxn modelId="{74D1EA65-B26D-4FFE-B4FF-C3D74147BB1B}" type="presParOf" srcId="{B5F63EB0-AF45-4EDE-ACCB-0A24AAFB4F25}" destId="{C47DCCAF-0462-4C82-A66D-B337D3622FE2}" srcOrd="8" destOrd="0" presId="urn:microsoft.com/office/officeart/2005/8/layout/vProcess5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4888165D-7282-45EC-A0D4-C968D86EBE17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UY"/>
        </a:p>
      </dgm:t>
    </dgm:pt>
    <dgm:pt modelId="{EEDECFE0-3F06-483B-A2A6-0EC3DB26E2BE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dirty="0"/>
            <a:t>Capacitación de las personas</a:t>
          </a:r>
        </a:p>
      </dgm:t>
    </dgm:pt>
    <dgm:pt modelId="{DEE3B2C7-8103-4532-B28C-92CBFCDCC8B1}" type="parTrans" cxnId="{7CC111EF-5DB2-4870-ADBE-9B225B2F0540}">
      <dgm:prSet/>
      <dgm:spPr/>
      <dgm:t>
        <a:bodyPr/>
        <a:lstStyle/>
        <a:p>
          <a:endParaRPr lang="es-UY"/>
        </a:p>
      </dgm:t>
    </dgm:pt>
    <dgm:pt modelId="{DE4CACDD-F239-4FCF-A3ED-AE14F0C4EB25}" type="sibTrans" cxnId="{7CC111EF-5DB2-4870-ADBE-9B225B2F0540}">
      <dgm:prSet/>
      <dgm:spPr/>
      <dgm:t>
        <a:bodyPr/>
        <a:lstStyle/>
        <a:p>
          <a:endParaRPr lang="es-UY"/>
        </a:p>
      </dgm:t>
    </dgm:pt>
    <dgm:pt modelId="{264CB805-8C42-4665-8A93-0EC0EA330015}">
      <dgm:prSet phldrT="[Texto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dirty="0"/>
            <a:t>Innovación </a:t>
          </a:r>
        </a:p>
      </dgm:t>
    </dgm:pt>
    <dgm:pt modelId="{35D763C0-720C-457B-BAC9-2D0E2F32D8D2}" type="parTrans" cxnId="{807BEE93-D12F-4889-A83B-55A30167C2C5}">
      <dgm:prSet/>
      <dgm:spPr/>
      <dgm:t>
        <a:bodyPr/>
        <a:lstStyle/>
        <a:p>
          <a:endParaRPr lang="es-UY"/>
        </a:p>
      </dgm:t>
    </dgm:pt>
    <dgm:pt modelId="{1F99ECB8-F186-406D-ACA5-2D0E7C294DF2}" type="sibTrans" cxnId="{807BEE93-D12F-4889-A83B-55A30167C2C5}">
      <dgm:prSet/>
      <dgm:spPr/>
      <dgm:t>
        <a:bodyPr/>
        <a:lstStyle/>
        <a:p>
          <a:endParaRPr lang="es-UY"/>
        </a:p>
      </dgm:t>
    </dgm:pt>
    <dgm:pt modelId="{449D1BAE-49AD-4F2A-9D1D-78971ECC0E89}">
      <dgm:prSet phldrT="[Texto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dirty="0"/>
            <a:t>Crecimiento</a:t>
          </a:r>
        </a:p>
      </dgm:t>
    </dgm:pt>
    <dgm:pt modelId="{0E75B5A5-528E-4B14-A722-CDB7A9670E1B}" type="parTrans" cxnId="{436FCDEA-5AF8-49C4-8006-049F4542EFD5}">
      <dgm:prSet/>
      <dgm:spPr/>
      <dgm:t>
        <a:bodyPr/>
        <a:lstStyle/>
        <a:p>
          <a:endParaRPr lang="es-UY"/>
        </a:p>
      </dgm:t>
    </dgm:pt>
    <dgm:pt modelId="{4FFDA2E4-816D-4540-8F74-A8D702EE83B6}" type="sibTrans" cxnId="{436FCDEA-5AF8-49C4-8006-049F4542EFD5}">
      <dgm:prSet/>
      <dgm:spPr/>
      <dgm:t>
        <a:bodyPr/>
        <a:lstStyle/>
        <a:p>
          <a:endParaRPr lang="es-UY"/>
        </a:p>
      </dgm:t>
    </dgm:pt>
    <dgm:pt modelId="{0F234C66-1E77-4E8B-9581-08027F4C1603}">
      <dgm:prSet phldrT="[Texto]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dirty="0"/>
            <a:t>Desarrollo de capacidades</a:t>
          </a:r>
        </a:p>
      </dgm:t>
    </dgm:pt>
    <dgm:pt modelId="{9B0AADA6-A19D-4888-9673-CCF0F6474AD1}" type="parTrans" cxnId="{403B654E-A460-4249-A779-DFB6EBC9F8F7}">
      <dgm:prSet/>
      <dgm:spPr/>
      <dgm:t>
        <a:bodyPr/>
        <a:lstStyle/>
        <a:p>
          <a:endParaRPr lang="es-UY"/>
        </a:p>
      </dgm:t>
    </dgm:pt>
    <dgm:pt modelId="{38708B08-6094-4DD2-B854-E87DD0E0908F}" type="sibTrans" cxnId="{403B654E-A460-4249-A779-DFB6EBC9F8F7}">
      <dgm:prSet/>
      <dgm:spPr/>
      <dgm:t>
        <a:bodyPr/>
        <a:lstStyle/>
        <a:p>
          <a:endParaRPr lang="es-UY"/>
        </a:p>
      </dgm:t>
    </dgm:pt>
    <dgm:pt modelId="{B8D9181F-0D97-490F-B9E3-147A528EC145}" type="pres">
      <dgm:prSet presAssocID="{4888165D-7282-45EC-A0D4-C968D86EBE1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UY"/>
        </a:p>
      </dgm:t>
    </dgm:pt>
    <dgm:pt modelId="{CE1E15DC-2C37-4671-BAA9-350247BDFC9A}" type="pres">
      <dgm:prSet presAssocID="{EEDECFE0-3F06-483B-A2A6-0EC3DB26E2BE}" presName="centerShape" presStyleLbl="node0" presStyleIdx="0" presStyleCnt="1"/>
      <dgm:spPr/>
      <dgm:t>
        <a:bodyPr/>
        <a:lstStyle/>
        <a:p>
          <a:endParaRPr lang="es-UY"/>
        </a:p>
      </dgm:t>
    </dgm:pt>
    <dgm:pt modelId="{07A86DE6-13B8-4E6B-8317-410520A1FF9D}" type="pres">
      <dgm:prSet presAssocID="{35D763C0-720C-457B-BAC9-2D0E2F32D8D2}" presName="parTrans" presStyleLbl="bgSibTrans2D1" presStyleIdx="0" presStyleCnt="3"/>
      <dgm:spPr/>
      <dgm:t>
        <a:bodyPr/>
        <a:lstStyle/>
        <a:p>
          <a:endParaRPr lang="es-UY"/>
        </a:p>
      </dgm:t>
    </dgm:pt>
    <dgm:pt modelId="{D0326368-C124-4F1B-986B-58CB60C74E76}" type="pres">
      <dgm:prSet presAssocID="{264CB805-8C42-4665-8A93-0EC0EA33001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683C142B-8147-4086-B1DF-854B72B39ED3}" type="pres">
      <dgm:prSet presAssocID="{0E75B5A5-528E-4B14-A722-CDB7A9670E1B}" presName="parTrans" presStyleLbl="bgSibTrans2D1" presStyleIdx="1" presStyleCnt="3"/>
      <dgm:spPr/>
      <dgm:t>
        <a:bodyPr/>
        <a:lstStyle/>
        <a:p>
          <a:endParaRPr lang="es-UY"/>
        </a:p>
      </dgm:t>
    </dgm:pt>
    <dgm:pt modelId="{5689A075-1BC9-477D-B39D-29A141DC4075}" type="pres">
      <dgm:prSet presAssocID="{449D1BAE-49AD-4F2A-9D1D-78971ECC0E8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21F593B6-37E2-4797-84D6-319E54D6644C}" type="pres">
      <dgm:prSet presAssocID="{9B0AADA6-A19D-4888-9673-CCF0F6474AD1}" presName="parTrans" presStyleLbl="bgSibTrans2D1" presStyleIdx="2" presStyleCnt="3"/>
      <dgm:spPr/>
      <dgm:t>
        <a:bodyPr/>
        <a:lstStyle/>
        <a:p>
          <a:endParaRPr lang="es-UY"/>
        </a:p>
      </dgm:t>
    </dgm:pt>
    <dgm:pt modelId="{64FB84D0-8BE9-4C3F-AA57-A96280137F9C}" type="pres">
      <dgm:prSet presAssocID="{0F234C66-1E77-4E8B-9581-08027F4C160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436FCDEA-5AF8-49C4-8006-049F4542EFD5}" srcId="{EEDECFE0-3F06-483B-A2A6-0EC3DB26E2BE}" destId="{449D1BAE-49AD-4F2A-9D1D-78971ECC0E89}" srcOrd="1" destOrd="0" parTransId="{0E75B5A5-528E-4B14-A722-CDB7A9670E1B}" sibTransId="{4FFDA2E4-816D-4540-8F74-A8D702EE83B6}"/>
    <dgm:cxn modelId="{7FEB6E0F-C332-47E8-B1FA-3E95F05FD7F4}" type="presOf" srcId="{EEDECFE0-3F06-483B-A2A6-0EC3DB26E2BE}" destId="{CE1E15DC-2C37-4671-BAA9-350247BDFC9A}" srcOrd="0" destOrd="0" presId="urn:microsoft.com/office/officeart/2005/8/layout/radial4"/>
    <dgm:cxn modelId="{59D6A9E1-BB38-4271-9762-49047EEA4796}" type="presOf" srcId="{35D763C0-720C-457B-BAC9-2D0E2F32D8D2}" destId="{07A86DE6-13B8-4E6B-8317-410520A1FF9D}" srcOrd="0" destOrd="0" presId="urn:microsoft.com/office/officeart/2005/8/layout/radial4"/>
    <dgm:cxn modelId="{86C5A8E7-1D58-49EE-9019-DA5CDDFAF5C2}" type="presOf" srcId="{4888165D-7282-45EC-A0D4-C968D86EBE17}" destId="{B8D9181F-0D97-490F-B9E3-147A528EC145}" srcOrd="0" destOrd="0" presId="urn:microsoft.com/office/officeart/2005/8/layout/radial4"/>
    <dgm:cxn modelId="{FBD0E103-14E9-4C2E-AB9C-8C0850869725}" type="presOf" srcId="{449D1BAE-49AD-4F2A-9D1D-78971ECC0E89}" destId="{5689A075-1BC9-477D-B39D-29A141DC4075}" srcOrd="0" destOrd="0" presId="urn:microsoft.com/office/officeart/2005/8/layout/radial4"/>
    <dgm:cxn modelId="{0806C3DA-BC1C-4803-8510-935342A7FD59}" type="presOf" srcId="{264CB805-8C42-4665-8A93-0EC0EA330015}" destId="{D0326368-C124-4F1B-986B-58CB60C74E76}" srcOrd="0" destOrd="0" presId="urn:microsoft.com/office/officeart/2005/8/layout/radial4"/>
    <dgm:cxn modelId="{D8596DA3-BE4E-49D5-87C8-E574EF4F832F}" type="presOf" srcId="{9B0AADA6-A19D-4888-9673-CCF0F6474AD1}" destId="{21F593B6-37E2-4797-84D6-319E54D6644C}" srcOrd="0" destOrd="0" presId="urn:microsoft.com/office/officeart/2005/8/layout/radial4"/>
    <dgm:cxn modelId="{C74E889D-D32C-499C-9226-1CAE17EF9786}" type="presOf" srcId="{0E75B5A5-528E-4B14-A722-CDB7A9670E1B}" destId="{683C142B-8147-4086-B1DF-854B72B39ED3}" srcOrd="0" destOrd="0" presId="urn:microsoft.com/office/officeart/2005/8/layout/radial4"/>
    <dgm:cxn modelId="{7CC111EF-5DB2-4870-ADBE-9B225B2F0540}" srcId="{4888165D-7282-45EC-A0D4-C968D86EBE17}" destId="{EEDECFE0-3F06-483B-A2A6-0EC3DB26E2BE}" srcOrd="0" destOrd="0" parTransId="{DEE3B2C7-8103-4532-B28C-92CBFCDCC8B1}" sibTransId="{DE4CACDD-F239-4FCF-A3ED-AE14F0C4EB25}"/>
    <dgm:cxn modelId="{C79497F1-B0B7-4F04-92A2-9C77FE8E3D3D}" type="presOf" srcId="{0F234C66-1E77-4E8B-9581-08027F4C1603}" destId="{64FB84D0-8BE9-4C3F-AA57-A96280137F9C}" srcOrd="0" destOrd="0" presId="urn:microsoft.com/office/officeart/2005/8/layout/radial4"/>
    <dgm:cxn modelId="{403B654E-A460-4249-A779-DFB6EBC9F8F7}" srcId="{EEDECFE0-3F06-483B-A2A6-0EC3DB26E2BE}" destId="{0F234C66-1E77-4E8B-9581-08027F4C1603}" srcOrd="2" destOrd="0" parTransId="{9B0AADA6-A19D-4888-9673-CCF0F6474AD1}" sibTransId="{38708B08-6094-4DD2-B854-E87DD0E0908F}"/>
    <dgm:cxn modelId="{807BEE93-D12F-4889-A83B-55A30167C2C5}" srcId="{EEDECFE0-3F06-483B-A2A6-0EC3DB26E2BE}" destId="{264CB805-8C42-4665-8A93-0EC0EA330015}" srcOrd="0" destOrd="0" parTransId="{35D763C0-720C-457B-BAC9-2D0E2F32D8D2}" sibTransId="{1F99ECB8-F186-406D-ACA5-2D0E7C294DF2}"/>
    <dgm:cxn modelId="{6D262152-53ED-4E50-BBCF-ECE846AE810A}" type="presParOf" srcId="{B8D9181F-0D97-490F-B9E3-147A528EC145}" destId="{CE1E15DC-2C37-4671-BAA9-350247BDFC9A}" srcOrd="0" destOrd="0" presId="urn:microsoft.com/office/officeart/2005/8/layout/radial4"/>
    <dgm:cxn modelId="{F81CD47D-FA8B-4B6C-AFDE-8FA21C571628}" type="presParOf" srcId="{B8D9181F-0D97-490F-B9E3-147A528EC145}" destId="{07A86DE6-13B8-4E6B-8317-410520A1FF9D}" srcOrd="1" destOrd="0" presId="urn:microsoft.com/office/officeart/2005/8/layout/radial4"/>
    <dgm:cxn modelId="{190FF39C-5E05-4F5F-A89E-A6C2AE709C82}" type="presParOf" srcId="{B8D9181F-0D97-490F-B9E3-147A528EC145}" destId="{D0326368-C124-4F1B-986B-58CB60C74E76}" srcOrd="2" destOrd="0" presId="urn:microsoft.com/office/officeart/2005/8/layout/radial4"/>
    <dgm:cxn modelId="{04E4D0DD-03F3-44FF-A599-779E5E758DF4}" type="presParOf" srcId="{B8D9181F-0D97-490F-B9E3-147A528EC145}" destId="{683C142B-8147-4086-B1DF-854B72B39ED3}" srcOrd="3" destOrd="0" presId="urn:microsoft.com/office/officeart/2005/8/layout/radial4"/>
    <dgm:cxn modelId="{E68B8F4D-CDB1-432D-A36D-94E12ABE362F}" type="presParOf" srcId="{B8D9181F-0D97-490F-B9E3-147A528EC145}" destId="{5689A075-1BC9-477D-B39D-29A141DC4075}" srcOrd="4" destOrd="0" presId="urn:microsoft.com/office/officeart/2005/8/layout/radial4"/>
    <dgm:cxn modelId="{4BDA7D36-84DF-455D-B78F-F57ADA768F96}" type="presParOf" srcId="{B8D9181F-0D97-490F-B9E3-147A528EC145}" destId="{21F593B6-37E2-4797-84D6-319E54D6644C}" srcOrd="5" destOrd="0" presId="urn:microsoft.com/office/officeart/2005/8/layout/radial4"/>
    <dgm:cxn modelId="{30E40FEC-96B9-4C6F-9632-F981999B9386}" type="presParOf" srcId="{B8D9181F-0D97-490F-B9E3-147A528EC145}" destId="{64FB84D0-8BE9-4C3F-AA57-A96280137F9C}" srcOrd="6" destOrd="0" presId="urn:microsoft.com/office/officeart/2005/8/layout/radial4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DF4A1E7-309C-4916-9065-5CAD29F76669}" type="doc">
      <dgm:prSet loTypeId="urn:microsoft.com/office/officeart/2005/8/layout/vList3#1" loCatId="picture" qsTypeId="urn:microsoft.com/office/officeart/2005/8/quickstyle/simple1" qsCatId="simple" csTypeId="urn:microsoft.com/office/officeart/2005/8/colors/accent1_2" csCatId="accent1" phldr="1"/>
      <dgm:spPr/>
    </dgm:pt>
    <dgm:pt modelId="{915164F8-5B28-4498-B9B0-5BC353ADAA4F}">
      <dgm:prSet phldrT="[Texto]"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dirty="0"/>
            <a:t>Ver Antes</a:t>
          </a:r>
        </a:p>
      </dgm:t>
    </dgm:pt>
    <dgm:pt modelId="{5C89F49D-C722-407C-89B1-3ADEE6D71872}" type="parTrans" cxnId="{68F73C09-B50B-44B6-BE68-30B1FCE4C168}">
      <dgm:prSet/>
      <dgm:spPr/>
    </dgm:pt>
    <dgm:pt modelId="{D8B052F2-BE6A-4AF4-8C62-F8CCBFF44AE4}" type="sibTrans" cxnId="{68F73C09-B50B-44B6-BE68-30B1FCE4C168}">
      <dgm:prSet/>
      <dgm:spPr/>
    </dgm:pt>
    <dgm:pt modelId="{828DED33-A46F-4BC6-9A0E-EB9E6CF7D48C}">
      <dgm:prSet phldrT="[Texto]"/>
      <dgm:spPr/>
      <dgm:t>
        <a:bodyPr/>
        <a:lstStyle/>
        <a:p>
          <a:r>
            <a:rPr lang="es-UY" dirty="0"/>
            <a:t>Entender antes</a:t>
          </a:r>
        </a:p>
      </dgm:t>
    </dgm:pt>
    <dgm:pt modelId="{24D77FCC-442A-4769-A2EB-8570E8CB7A2B}" type="parTrans" cxnId="{A6AB8FF9-6405-4FF8-83BD-8A92685CBEC6}">
      <dgm:prSet/>
      <dgm:spPr/>
    </dgm:pt>
    <dgm:pt modelId="{05AB8C1B-96D2-4835-85F7-B77DF6A4803A}" type="sibTrans" cxnId="{A6AB8FF9-6405-4FF8-83BD-8A92685CBEC6}">
      <dgm:prSet/>
      <dgm:spPr/>
    </dgm:pt>
    <dgm:pt modelId="{DEC7DF18-4EF7-4EC1-B0FD-57B662C7E9B4}">
      <dgm:prSet phldrT="[Texto]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s-UY" dirty="0"/>
            <a:t>Actuar antes</a:t>
          </a:r>
        </a:p>
      </dgm:t>
    </dgm:pt>
    <dgm:pt modelId="{F06BCA31-BFD2-454B-A4A8-7214D2BD40E1}" type="parTrans" cxnId="{D97BFBA3-9FE6-428E-93BD-05C378675EE4}">
      <dgm:prSet/>
      <dgm:spPr/>
    </dgm:pt>
    <dgm:pt modelId="{32336927-A4F8-4C85-B0F3-B0820A6A2449}" type="sibTrans" cxnId="{D97BFBA3-9FE6-428E-93BD-05C378675EE4}">
      <dgm:prSet/>
      <dgm:spPr/>
    </dgm:pt>
    <dgm:pt modelId="{99C31AEF-7EE3-4C6F-8D27-E58D0595C7D3}" type="pres">
      <dgm:prSet presAssocID="{7DF4A1E7-309C-4916-9065-5CAD29F76669}" presName="linearFlow" presStyleCnt="0">
        <dgm:presLayoutVars>
          <dgm:dir/>
          <dgm:resizeHandles val="exact"/>
        </dgm:presLayoutVars>
      </dgm:prSet>
      <dgm:spPr/>
    </dgm:pt>
    <dgm:pt modelId="{F646EAC1-82FE-4241-BC84-C72B4115663C}" type="pres">
      <dgm:prSet presAssocID="{915164F8-5B28-4498-B9B0-5BC353ADAA4F}" presName="composite" presStyleCnt="0"/>
      <dgm:spPr/>
    </dgm:pt>
    <dgm:pt modelId="{324AE65A-A486-4099-B2D2-984FF631AE30}" type="pres">
      <dgm:prSet presAssocID="{915164F8-5B28-4498-B9B0-5BC353ADAA4F}" presName="imgShp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44EF0FC4-C9ED-4F13-8005-91811EE7275D}" type="pres">
      <dgm:prSet presAssocID="{915164F8-5B28-4498-B9B0-5BC353ADAA4F}" presName="tx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21EC672A-98B2-4B16-9231-1CA12AD94261}" type="pres">
      <dgm:prSet presAssocID="{D8B052F2-BE6A-4AF4-8C62-F8CCBFF44AE4}" presName="spacing" presStyleCnt="0"/>
      <dgm:spPr/>
    </dgm:pt>
    <dgm:pt modelId="{98623248-47A1-4626-B84A-1B369EF882BC}" type="pres">
      <dgm:prSet presAssocID="{828DED33-A46F-4BC6-9A0E-EB9E6CF7D48C}" presName="composite" presStyleCnt="0"/>
      <dgm:spPr/>
    </dgm:pt>
    <dgm:pt modelId="{E52438C4-76AD-40A1-89E9-6AA19D7A5C7B}" type="pres">
      <dgm:prSet presAssocID="{828DED33-A46F-4BC6-9A0E-EB9E6CF7D48C}" presName="imgShp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2227B0FA-0B65-4644-A6EE-741B8BAC7585}" type="pres">
      <dgm:prSet presAssocID="{828DED33-A46F-4BC6-9A0E-EB9E6CF7D48C}" presName="tx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  <dgm:pt modelId="{C984384D-6962-4ADE-B1E0-7A18F9B52618}" type="pres">
      <dgm:prSet presAssocID="{05AB8C1B-96D2-4835-85F7-B77DF6A4803A}" presName="spacing" presStyleCnt="0"/>
      <dgm:spPr/>
    </dgm:pt>
    <dgm:pt modelId="{CB42DCB0-A4FA-415A-9F30-D4642D7642DE}" type="pres">
      <dgm:prSet presAssocID="{DEC7DF18-4EF7-4EC1-B0FD-57B662C7E9B4}" presName="composite" presStyleCnt="0"/>
      <dgm:spPr/>
    </dgm:pt>
    <dgm:pt modelId="{F871912A-174C-41DF-BE73-EC0569995FDD}" type="pres">
      <dgm:prSet presAssocID="{DEC7DF18-4EF7-4EC1-B0FD-57B662C7E9B4}" presName="imgShp" presStyleLbl="fgImgPlace1" presStyleIdx="2" presStyleCnt="3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21AD9976-E6DF-4ADE-B869-6D1363434BF6}" type="pres">
      <dgm:prSet presAssocID="{DEC7DF18-4EF7-4EC1-B0FD-57B662C7E9B4}" presName="tx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UY"/>
        </a:p>
      </dgm:t>
    </dgm:pt>
  </dgm:ptLst>
  <dgm:cxnLst>
    <dgm:cxn modelId="{FB17F119-9FA0-44C0-BCBD-966628624C5C}" type="presOf" srcId="{DEC7DF18-4EF7-4EC1-B0FD-57B662C7E9B4}" destId="{21AD9976-E6DF-4ADE-B869-6D1363434BF6}" srcOrd="0" destOrd="0" presId="urn:microsoft.com/office/officeart/2005/8/layout/vList3#1"/>
    <dgm:cxn modelId="{AFFF9707-6220-49C0-AF56-51C5B249F138}" type="presOf" srcId="{915164F8-5B28-4498-B9B0-5BC353ADAA4F}" destId="{44EF0FC4-C9ED-4F13-8005-91811EE7275D}" srcOrd="0" destOrd="0" presId="urn:microsoft.com/office/officeart/2005/8/layout/vList3#1"/>
    <dgm:cxn modelId="{A6AB8FF9-6405-4FF8-83BD-8A92685CBEC6}" srcId="{7DF4A1E7-309C-4916-9065-5CAD29F76669}" destId="{828DED33-A46F-4BC6-9A0E-EB9E6CF7D48C}" srcOrd="1" destOrd="0" parTransId="{24D77FCC-442A-4769-A2EB-8570E8CB7A2B}" sibTransId="{05AB8C1B-96D2-4835-85F7-B77DF6A4803A}"/>
    <dgm:cxn modelId="{4484E7CD-FB78-499E-AAA8-DE842BA1B42E}" type="presOf" srcId="{828DED33-A46F-4BC6-9A0E-EB9E6CF7D48C}" destId="{2227B0FA-0B65-4644-A6EE-741B8BAC7585}" srcOrd="0" destOrd="0" presId="urn:microsoft.com/office/officeart/2005/8/layout/vList3#1"/>
    <dgm:cxn modelId="{D97BFBA3-9FE6-428E-93BD-05C378675EE4}" srcId="{7DF4A1E7-309C-4916-9065-5CAD29F76669}" destId="{DEC7DF18-4EF7-4EC1-B0FD-57B662C7E9B4}" srcOrd="2" destOrd="0" parTransId="{F06BCA31-BFD2-454B-A4A8-7214D2BD40E1}" sibTransId="{32336927-A4F8-4C85-B0F3-B0820A6A2449}"/>
    <dgm:cxn modelId="{17260678-DD34-4D9A-A76F-9F7AA9A022AA}" type="presOf" srcId="{7DF4A1E7-309C-4916-9065-5CAD29F76669}" destId="{99C31AEF-7EE3-4C6F-8D27-E58D0595C7D3}" srcOrd="0" destOrd="0" presId="urn:microsoft.com/office/officeart/2005/8/layout/vList3#1"/>
    <dgm:cxn modelId="{68F73C09-B50B-44B6-BE68-30B1FCE4C168}" srcId="{7DF4A1E7-309C-4916-9065-5CAD29F76669}" destId="{915164F8-5B28-4498-B9B0-5BC353ADAA4F}" srcOrd="0" destOrd="0" parTransId="{5C89F49D-C722-407C-89B1-3ADEE6D71872}" sibTransId="{D8B052F2-BE6A-4AF4-8C62-F8CCBFF44AE4}"/>
    <dgm:cxn modelId="{8E023319-7876-46E3-8052-8FA5D99262FF}" type="presParOf" srcId="{99C31AEF-7EE3-4C6F-8D27-E58D0595C7D3}" destId="{F646EAC1-82FE-4241-BC84-C72B4115663C}" srcOrd="0" destOrd="0" presId="urn:microsoft.com/office/officeart/2005/8/layout/vList3#1"/>
    <dgm:cxn modelId="{00D663C4-4650-4612-B9A6-17F4150257AC}" type="presParOf" srcId="{F646EAC1-82FE-4241-BC84-C72B4115663C}" destId="{324AE65A-A486-4099-B2D2-984FF631AE30}" srcOrd="0" destOrd="0" presId="urn:microsoft.com/office/officeart/2005/8/layout/vList3#1"/>
    <dgm:cxn modelId="{2E8B9F79-7049-46C8-94B2-578B9250126E}" type="presParOf" srcId="{F646EAC1-82FE-4241-BC84-C72B4115663C}" destId="{44EF0FC4-C9ED-4F13-8005-91811EE7275D}" srcOrd="1" destOrd="0" presId="urn:microsoft.com/office/officeart/2005/8/layout/vList3#1"/>
    <dgm:cxn modelId="{FFE863AE-7764-4994-BEF5-4AA732448490}" type="presParOf" srcId="{99C31AEF-7EE3-4C6F-8D27-E58D0595C7D3}" destId="{21EC672A-98B2-4B16-9231-1CA12AD94261}" srcOrd="1" destOrd="0" presId="urn:microsoft.com/office/officeart/2005/8/layout/vList3#1"/>
    <dgm:cxn modelId="{6E89A928-A1D7-4D63-9BFA-F7A339772BA0}" type="presParOf" srcId="{99C31AEF-7EE3-4C6F-8D27-E58D0595C7D3}" destId="{98623248-47A1-4626-B84A-1B369EF882BC}" srcOrd="2" destOrd="0" presId="urn:microsoft.com/office/officeart/2005/8/layout/vList3#1"/>
    <dgm:cxn modelId="{29F17612-7820-4A6D-A80D-BAC226C11628}" type="presParOf" srcId="{98623248-47A1-4626-B84A-1B369EF882BC}" destId="{E52438C4-76AD-40A1-89E9-6AA19D7A5C7B}" srcOrd="0" destOrd="0" presId="urn:microsoft.com/office/officeart/2005/8/layout/vList3#1"/>
    <dgm:cxn modelId="{71A4D1D8-C525-49F5-A9B5-9E767F4B4E58}" type="presParOf" srcId="{98623248-47A1-4626-B84A-1B369EF882BC}" destId="{2227B0FA-0B65-4644-A6EE-741B8BAC7585}" srcOrd="1" destOrd="0" presId="urn:microsoft.com/office/officeart/2005/8/layout/vList3#1"/>
    <dgm:cxn modelId="{99F7070F-BC2A-4C48-B4B3-925400756501}" type="presParOf" srcId="{99C31AEF-7EE3-4C6F-8D27-E58D0595C7D3}" destId="{C984384D-6962-4ADE-B1E0-7A18F9B52618}" srcOrd="3" destOrd="0" presId="urn:microsoft.com/office/officeart/2005/8/layout/vList3#1"/>
    <dgm:cxn modelId="{57AD6D28-077E-4E87-9AB3-E0E663B44A7B}" type="presParOf" srcId="{99C31AEF-7EE3-4C6F-8D27-E58D0595C7D3}" destId="{CB42DCB0-A4FA-415A-9F30-D4642D7642DE}" srcOrd="4" destOrd="0" presId="urn:microsoft.com/office/officeart/2005/8/layout/vList3#1"/>
    <dgm:cxn modelId="{E42A39A4-CB58-40EA-85E6-5C72DCB85043}" type="presParOf" srcId="{CB42DCB0-A4FA-415A-9F30-D4642D7642DE}" destId="{F871912A-174C-41DF-BE73-EC0569995FDD}" srcOrd="0" destOrd="0" presId="urn:microsoft.com/office/officeart/2005/8/layout/vList3#1"/>
    <dgm:cxn modelId="{860FE47A-C6C3-4F2D-AE90-958D740F2111}" type="presParOf" srcId="{CB42DCB0-A4FA-415A-9F30-D4642D7642DE}" destId="{21AD9976-E6DF-4ADE-B869-6D1363434BF6}" srcOrd="1" destOrd="0" presId="urn:microsoft.com/office/officeart/2005/8/layout/vList3#1"/>
  </dgm:cxnLst>
  <dgm:bg/>
  <dgm:whole/>
  <dgm:extLst>
    <a:ext uri="http://schemas.microsoft.com/office/drawing/2008/diagram">
      <dsp:dataModelExt xmlns=""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F82595-6AF4-4E71-ABBF-66B1A260E59A}">
      <dsp:nvSpPr>
        <dsp:cNvPr id="0" name=""/>
        <dsp:cNvSpPr/>
      </dsp:nvSpPr>
      <dsp:spPr>
        <a:xfrm>
          <a:off x="0" y="1200801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682B17-1703-492D-87F6-A38DCA3EEDED}">
      <dsp:nvSpPr>
        <dsp:cNvPr id="0" name=""/>
        <dsp:cNvSpPr/>
      </dsp:nvSpPr>
      <dsp:spPr>
        <a:xfrm>
          <a:off x="411480" y="890841"/>
          <a:ext cx="57607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100" kern="1200" dirty="0"/>
            <a:t>Una necesidad en nuestro tiempo, faltan líderes</a:t>
          </a:r>
        </a:p>
      </dsp:txBody>
      <dsp:txXfrm>
        <a:off x="441742" y="921103"/>
        <a:ext cx="5700196" cy="559396"/>
      </dsp:txXfrm>
    </dsp:sp>
    <dsp:sp modelId="{7EA0D556-E5B8-4DF4-8046-7714DBD3D9C1}">
      <dsp:nvSpPr>
        <dsp:cNvPr id="0" name=""/>
        <dsp:cNvSpPr/>
      </dsp:nvSpPr>
      <dsp:spPr>
        <a:xfrm>
          <a:off x="0" y="2153361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874D84-0129-4539-BD35-061914C12B29}">
      <dsp:nvSpPr>
        <dsp:cNvPr id="0" name=""/>
        <dsp:cNvSpPr/>
      </dsp:nvSpPr>
      <dsp:spPr>
        <a:xfrm>
          <a:off x="411480" y="1843401"/>
          <a:ext cx="57607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100" kern="1200" dirty="0"/>
            <a:t>Un enorme desafío</a:t>
          </a:r>
        </a:p>
      </dsp:txBody>
      <dsp:txXfrm>
        <a:off x="441742" y="1873663"/>
        <a:ext cx="5700196" cy="559396"/>
      </dsp:txXfrm>
    </dsp:sp>
    <dsp:sp modelId="{B92D32A7-486C-4AD2-9D36-B03645A88521}">
      <dsp:nvSpPr>
        <dsp:cNvPr id="0" name=""/>
        <dsp:cNvSpPr/>
      </dsp:nvSpPr>
      <dsp:spPr>
        <a:xfrm>
          <a:off x="0" y="3105921"/>
          <a:ext cx="8229600" cy="529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70F6E46-EA51-46F0-BE6F-51716806AB19}">
      <dsp:nvSpPr>
        <dsp:cNvPr id="0" name=""/>
        <dsp:cNvSpPr/>
      </dsp:nvSpPr>
      <dsp:spPr>
        <a:xfrm>
          <a:off x="411480" y="2795961"/>
          <a:ext cx="5760720" cy="619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100" kern="1200" dirty="0"/>
            <a:t>Una gran responsabilidad</a:t>
          </a:r>
        </a:p>
      </dsp:txBody>
      <dsp:txXfrm>
        <a:off x="441742" y="2826223"/>
        <a:ext cx="5700196" cy="55939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4904A5-95CE-4707-B6FB-3FB4586ACB4C}">
      <dsp:nvSpPr>
        <dsp:cNvPr id="0" name=""/>
        <dsp:cNvSpPr/>
      </dsp:nvSpPr>
      <dsp:spPr>
        <a:xfrm>
          <a:off x="1258000" y="2481"/>
          <a:ext cx="5301823" cy="481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2200" kern="1200"/>
        </a:p>
      </dsp:txBody>
      <dsp:txXfrm>
        <a:off x="1258000" y="2481"/>
        <a:ext cx="5301823" cy="481983"/>
      </dsp:txXfrm>
    </dsp:sp>
    <dsp:sp modelId="{DBD607CE-A271-48FB-8867-D4D5FE21697E}">
      <dsp:nvSpPr>
        <dsp:cNvPr id="0" name=""/>
        <dsp:cNvSpPr/>
      </dsp:nvSpPr>
      <dsp:spPr>
        <a:xfrm>
          <a:off x="1258000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8F54C3-D4F8-4DF2-88FE-AD0983E6BD97}">
      <dsp:nvSpPr>
        <dsp:cNvPr id="0" name=""/>
        <dsp:cNvSpPr/>
      </dsp:nvSpPr>
      <dsp:spPr>
        <a:xfrm>
          <a:off x="2003201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2D3DEE-2C3C-4882-9DFC-0C1E19173C8D}">
      <dsp:nvSpPr>
        <dsp:cNvPr id="0" name=""/>
        <dsp:cNvSpPr/>
      </dsp:nvSpPr>
      <dsp:spPr>
        <a:xfrm>
          <a:off x="2748991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31FF6A-F656-4381-9063-83973722A752}">
      <dsp:nvSpPr>
        <dsp:cNvPr id="0" name=""/>
        <dsp:cNvSpPr/>
      </dsp:nvSpPr>
      <dsp:spPr>
        <a:xfrm>
          <a:off x="3494192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8B77A1-6E2F-4F47-9086-EBFD390681E7}">
      <dsp:nvSpPr>
        <dsp:cNvPr id="0" name=""/>
        <dsp:cNvSpPr/>
      </dsp:nvSpPr>
      <dsp:spPr>
        <a:xfrm>
          <a:off x="4239981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27C602-9154-443E-8682-1035BC09197C}">
      <dsp:nvSpPr>
        <dsp:cNvPr id="0" name=""/>
        <dsp:cNvSpPr/>
      </dsp:nvSpPr>
      <dsp:spPr>
        <a:xfrm>
          <a:off x="4985182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F8DF0D-AA7D-4D31-B1EE-D284CDC6F23C}">
      <dsp:nvSpPr>
        <dsp:cNvPr id="0" name=""/>
        <dsp:cNvSpPr/>
      </dsp:nvSpPr>
      <dsp:spPr>
        <a:xfrm>
          <a:off x="5730972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A127DF-667E-41AB-98E6-04BCE535EFB7}">
      <dsp:nvSpPr>
        <dsp:cNvPr id="0" name=""/>
        <dsp:cNvSpPr/>
      </dsp:nvSpPr>
      <dsp:spPr>
        <a:xfrm>
          <a:off x="1258000" y="582647"/>
          <a:ext cx="5370747" cy="7854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600" kern="1200" dirty="0"/>
            <a:t>Flexibilidad</a:t>
          </a:r>
        </a:p>
      </dsp:txBody>
      <dsp:txXfrm>
        <a:off x="1258000" y="582647"/>
        <a:ext cx="5370747" cy="785455"/>
      </dsp:txXfrm>
    </dsp:sp>
    <dsp:sp modelId="{A69D9180-7179-416D-8201-4BEEF3429409}">
      <dsp:nvSpPr>
        <dsp:cNvPr id="0" name=""/>
        <dsp:cNvSpPr/>
      </dsp:nvSpPr>
      <dsp:spPr>
        <a:xfrm>
          <a:off x="1258000" y="1531079"/>
          <a:ext cx="5301823" cy="481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2200" kern="1200"/>
        </a:p>
      </dsp:txBody>
      <dsp:txXfrm>
        <a:off x="1258000" y="1531079"/>
        <a:ext cx="5301823" cy="481983"/>
      </dsp:txXfrm>
    </dsp:sp>
    <dsp:sp modelId="{621764E0-440C-4854-B129-426BA8091768}">
      <dsp:nvSpPr>
        <dsp:cNvPr id="0" name=""/>
        <dsp:cNvSpPr/>
      </dsp:nvSpPr>
      <dsp:spPr>
        <a:xfrm>
          <a:off x="1258000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D9798C-6FC9-4BDC-ABD9-414A55D85C70}">
      <dsp:nvSpPr>
        <dsp:cNvPr id="0" name=""/>
        <dsp:cNvSpPr/>
      </dsp:nvSpPr>
      <dsp:spPr>
        <a:xfrm>
          <a:off x="2003201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B7C95E-A1A9-42D2-BA5B-44B80332CDED}">
      <dsp:nvSpPr>
        <dsp:cNvPr id="0" name=""/>
        <dsp:cNvSpPr/>
      </dsp:nvSpPr>
      <dsp:spPr>
        <a:xfrm>
          <a:off x="2748991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0A4D49-9F86-4224-85DA-7EE94DF317DD}">
      <dsp:nvSpPr>
        <dsp:cNvPr id="0" name=""/>
        <dsp:cNvSpPr/>
      </dsp:nvSpPr>
      <dsp:spPr>
        <a:xfrm>
          <a:off x="3494192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B8B78-6470-434F-B885-02B463E7D8E4}">
      <dsp:nvSpPr>
        <dsp:cNvPr id="0" name=""/>
        <dsp:cNvSpPr/>
      </dsp:nvSpPr>
      <dsp:spPr>
        <a:xfrm>
          <a:off x="4239981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B2A3DC-D6C2-453C-899C-0C683E51FCD7}">
      <dsp:nvSpPr>
        <dsp:cNvPr id="0" name=""/>
        <dsp:cNvSpPr/>
      </dsp:nvSpPr>
      <dsp:spPr>
        <a:xfrm>
          <a:off x="4985182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D7383F-A554-493C-A0F1-81FE3F280DDB}">
      <dsp:nvSpPr>
        <dsp:cNvPr id="0" name=""/>
        <dsp:cNvSpPr/>
      </dsp:nvSpPr>
      <dsp:spPr>
        <a:xfrm>
          <a:off x="5730972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7409CD-578E-43BF-B838-146DD1E48ACC}">
      <dsp:nvSpPr>
        <dsp:cNvPr id="0" name=""/>
        <dsp:cNvSpPr/>
      </dsp:nvSpPr>
      <dsp:spPr>
        <a:xfrm>
          <a:off x="1258000" y="2111245"/>
          <a:ext cx="5370747" cy="7854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600" kern="1200" dirty="0"/>
            <a:t>Creatividad - Resolución de problemas</a:t>
          </a:r>
        </a:p>
      </dsp:txBody>
      <dsp:txXfrm>
        <a:off x="1258000" y="2111245"/>
        <a:ext cx="5370747" cy="785455"/>
      </dsp:txXfrm>
    </dsp:sp>
    <dsp:sp modelId="{A5E9F737-0D3C-4508-9AC8-E3797884151C}">
      <dsp:nvSpPr>
        <dsp:cNvPr id="0" name=""/>
        <dsp:cNvSpPr/>
      </dsp:nvSpPr>
      <dsp:spPr>
        <a:xfrm>
          <a:off x="1258000" y="3059678"/>
          <a:ext cx="5301823" cy="481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2200" kern="1200"/>
        </a:p>
      </dsp:txBody>
      <dsp:txXfrm>
        <a:off x="1258000" y="3059678"/>
        <a:ext cx="5301823" cy="481983"/>
      </dsp:txXfrm>
    </dsp:sp>
    <dsp:sp modelId="{4158664B-EE31-411E-8D05-9A2DF6261CA0}">
      <dsp:nvSpPr>
        <dsp:cNvPr id="0" name=""/>
        <dsp:cNvSpPr/>
      </dsp:nvSpPr>
      <dsp:spPr>
        <a:xfrm>
          <a:off x="1258000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38F5AE-99BE-4B4C-8F2D-1CA03CAB0501}">
      <dsp:nvSpPr>
        <dsp:cNvPr id="0" name=""/>
        <dsp:cNvSpPr/>
      </dsp:nvSpPr>
      <dsp:spPr>
        <a:xfrm>
          <a:off x="2003201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4B13C7-8B15-4CCA-82AD-1B6BA288A666}">
      <dsp:nvSpPr>
        <dsp:cNvPr id="0" name=""/>
        <dsp:cNvSpPr/>
      </dsp:nvSpPr>
      <dsp:spPr>
        <a:xfrm>
          <a:off x="2748991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29C3C7D-5298-4E3F-A3EF-C614C9AC8907}">
      <dsp:nvSpPr>
        <dsp:cNvPr id="0" name=""/>
        <dsp:cNvSpPr/>
      </dsp:nvSpPr>
      <dsp:spPr>
        <a:xfrm>
          <a:off x="3494192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695A8-06CF-4974-8BDF-7879220BFA2B}">
      <dsp:nvSpPr>
        <dsp:cNvPr id="0" name=""/>
        <dsp:cNvSpPr/>
      </dsp:nvSpPr>
      <dsp:spPr>
        <a:xfrm>
          <a:off x="4239981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9AD9AA-05CB-4F1C-A926-825D4CCB7A1F}">
      <dsp:nvSpPr>
        <dsp:cNvPr id="0" name=""/>
        <dsp:cNvSpPr/>
      </dsp:nvSpPr>
      <dsp:spPr>
        <a:xfrm>
          <a:off x="4985182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3BE945-99CA-4246-89F2-0E3E85464240}">
      <dsp:nvSpPr>
        <dsp:cNvPr id="0" name=""/>
        <dsp:cNvSpPr/>
      </dsp:nvSpPr>
      <dsp:spPr>
        <a:xfrm>
          <a:off x="5730972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9BF597-E297-4D94-B2E5-CE850051C71B}">
      <dsp:nvSpPr>
        <dsp:cNvPr id="0" name=""/>
        <dsp:cNvSpPr/>
      </dsp:nvSpPr>
      <dsp:spPr>
        <a:xfrm>
          <a:off x="1258000" y="3639844"/>
          <a:ext cx="5370747" cy="7854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600" kern="1200" dirty="0"/>
            <a:t>Trabajo en equipo</a:t>
          </a:r>
        </a:p>
      </dsp:txBody>
      <dsp:txXfrm>
        <a:off x="1258000" y="3639844"/>
        <a:ext cx="5370747" cy="78545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A0D2CC-610C-4DB9-A9A4-E607AEA24A61}">
      <dsp:nvSpPr>
        <dsp:cNvPr id="0" name=""/>
        <dsp:cNvSpPr/>
      </dsp:nvSpPr>
      <dsp:spPr>
        <a:xfrm>
          <a:off x="1258000" y="2481"/>
          <a:ext cx="5301823" cy="481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2200" kern="1200"/>
        </a:p>
      </dsp:txBody>
      <dsp:txXfrm>
        <a:off x="1258000" y="2481"/>
        <a:ext cx="5301823" cy="481983"/>
      </dsp:txXfrm>
    </dsp:sp>
    <dsp:sp modelId="{C2C8EC05-8B21-48A1-8C95-A66F6FC5841F}">
      <dsp:nvSpPr>
        <dsp:cNvPr id="0" name=""/>
        <dsp:cNvSpPr/>
      </dsp:nvSpPr>
      <dsp:spPr>
        <a:xfrm>
          <a:off x="1258000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29C6EE-44BB-46C8-AA13-6626BAF11C51}">
      <dsp:nvSpPr>
        <dsp:cNvPr id="0" name=""/>
        <dsp:cNvSpPr/>
      </dsp:nvSpPr>
      <dsp:spPr>
        <a:xfrm>
          <a:off x="2003201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9B41CB-3A90-4909-BE01-29865DCA0BFA}">
      <dsp:nvSpPr>
        <dsp:cNvPr id="0" name=""/>
        <dsp:cNvSpPr/>
      </dsp:nvSpPr>
      <dsp:spPr>
        <a:xfrm>
          <a:off x="2748991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B495AD-7D1F-4713-8134-04B46DFD0606}">
      <dsp:nvSpPr>
        <dsp:cNvPr id="0" name=""/>
        <dsp:cNvSpPr/>
      </dsp:nvSpPr>
      <dsp:spPr>
        <a:xfrm>
          <a:off x="3494192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1240E-9130-49E1-AED5-AD397EB01EB8}">
      <dsp:nvSpPr>
        <dsp:cNvPr id="0" name=""/>
        <dsp:cNvSpPr/>
      </dsp:nvSpPr>
      <dsp:spPr>
        <a:xfrm>
          <a:off x="4239981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023E45-F877-4BCC-BC11-036A641CFDFB}">
      <dsp:nvSpPr>
        <dsp:cNvPr id="0" name=""/>
        <dsp:cNvSpPr/>
      </dsp:nvSpPr>
      <dsp:spPr>
        <a:xfrm>
          <a:off x="4985182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4EF9A4-A58E-49B3-9EFF-0FE5DA1DD146}">
      <dsp:nvSpPr>
        <dsp:cNvPr id="0" name=""/>
        <dsp:cNvSpPr/>
      </dsp:nvSpPr>
      <dsp:spPr>
        <a:xfrm>
          <a:off x="5730972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BCA08D-E296-4042-A5AD-F3DB9873EA94}">
      <dsp:nvSpPr>
        <dsp:cNvPr id="0" name=""/>
        <dsp:cNvSpPr/>
      </dsp:nvSpPr>
      <dsp:spPr>
        <a:xfrm>
          <a:off x="1258000" y="582647"/>
          <a:ext cx="5370747" cy="7854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3600" kern="1200" dirty="0"/>
            <a:t>Capacidad para delegar</a:t>
          </a:r>
        </a:p>
      </dsp:txBody>
      <dsp:txXfrm>
        <a:off x="1258000" y="582647"/>
        <a:ext cx="5370747" cy="785455"/>
      </dsp:txXfrm>
    </dsp:sp>
    <dsp:sp modelId="{2FEF4717-62C7-407C-B77A-3F643B95CB04}">
      <dsp:nvSpPr>
        <dsp:cNvPr id="0" name=""/>
        <dsp:cNvSpPr/>
      </dsp:nvSpPr>
      <dsp:spPr>
        <a:xfrm>
          <a:off x="1258000" y="1531079"/>
          <a:ext cx="5301823" cy="481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2200" kern="1200"/>
        </a:p>
      </dsp:txBody>
      <dsp:txXfrm>
        <a:off x="1258000" y="1531079"/>
        <a:ext cx="5301823" cy="481983"/>
      </dsp:txXfrm>
    </dsp:sp>
    <dsp:sp modelId="{386EEC0A-C810-4BA8-8F45-563916FB7126}">
      <dsp:nvSpPr>
        <dsp:cNvPr id="0" name=""/>
        <dsp:cNvSpPr/>
      </dsp:nvSpPr>
      <dsp:spPr>
        <a:xfrm>
          <a:off x="1258000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79A7AF-EE4A-4ED2-A516-02063EAA99EC}">
      <dsp:nvSpPr>
        <dsp:cNvPr id="0" name=""/>
        <dsp:cNvSpPr/>
      </dsp:nvSpPr>
      <dsp:spPr>
        <a:xfrm>
          <a:off x="2003201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99745B-0A59-4B0C-B2E4-B31AC41DBAE3}">
      <dsp:nvSpPr>
        <dsp:cNvPr id="0" name=""/>
        <dsp:cNvSpPr/>
      </dsp:nvSpPr>
      <dsp:spPr>
        <a:xfrm>
          <a:off x="2748991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3615AF-42F8-4308-9775-E7BC40F34ECF}">
      <dsp:nvSpPr>
        <dsp:cNvPr id="0" name=""/>
        <dsp:cNvSpPr/>
      </dsp:nvSpPr>
      <dsp:spPr>
        <a:xfrm>
          <a:off x="3494192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4E338E-A398-4E83-8B65-FA621DF4F8E0}">
      <dsp:nvSpPr>
        <dsp:cNvPr id="0" name=""/>
        <dsp:cNvSpPr/>
      </dsp:nvSpPr>
      <dsp:spPr>
        <a:xfrm>
          <a:off x="4239981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0CAA37-1C97-44A1-98F5-118B1838FF2C}">
      <dsp:nvSpPr>
        <dsp:cNvPr id="0" name=""/>
        <dsp:cNvSpPr/>
      </dsp:nvSpPr>
      <dsp:spPr>
        <a:xfrm>
          <a:off x="4985182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4F741-BE04-4994-99D9-AFCAE2CC7B4C}">
      <dsp:nvSpPr>
        <dsp:cNvPr id="0" name=""/>
        <dsp:cNvSpPr/>
      </dsp:nvSpPr>
      <dsp:spPr>
        <a:xfrm>
          <a:off x="5730972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E923BE-C23F-4C75-ADCA-5CD2D3BD40A3}">
      <dsp:nvSpPr>
        <dsp:cNvPr id="0" name=""/>
        <dsp:cNvSpPr/>
      </dsp:nvSpPr>
      <dsp:spPr>
        <a:xfrm>
          <a:off x="1258000" y="2111245"/>
          <a:ext cx="5370747" cy="7854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3600" kern="1200" dirty="0"/>
            <a:t>Paciencia - Temple</a:t>
          </a:r>
        </a:p>
      </dsp:txBody>
      <dsp:txXfrm>
        <a:off x="1258000" y="2111245"/>
        <a:ext cx="5370747" cy="785455"/>
      </dsp:txXfrm>
    </dsp:sp>
    <dsp:sp modelId="{1D9C158E-B242-4446-8181-6BDE3757BA9D}">
      <dsp:nvSpPr>
        <dsp:cNvPr id="0" name=""/>
        <dsp:cNvSpPr/>
      </dsp:nvSpPr>
      <dsp:spPr>
        <a:xfrm>
          <a:off x="1258000" y="3059678"/>
          <a:ext cx="5301823" cy="481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2200" kern="1200"/>
        </a:p>
      </dsp:txBody>
      <dsp:txXfrm>
        <a:off x="1258000" y="3059678"/>
        <a:ext cx="5301823" cy="481983"/>
      </dsp:txXfrm>
    </dsp:sp>
    <dsp:sp modelId="{BF45C992-3FE5-4BF9-91EC-331A7D8E3A52}">
      <dsp:nvSpPr>
        <dsp:cNvPr id="0" name=""/>
        <dsp:cNvSpPr/>
      </dsp:nvSpPr>
      <dsp:spPr>
        <a:xfrm>
          <a:off x="1258000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C7D481-246B-4D7C-8F23-6BBEEF0EE115}">
      <dsp:nvSpPr>
        <dsp:cNvPr id="0" name=""/>
        <dsp:cNvSpPr/>
      </dsp:nvSpPr>
      <dsp:spPr>
        <a:xfrm>
          <a:off x="2003201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8879F06-2365-4AA6-A5A8-B99B4B56C4FA}">
      <dsp:nvSpPr>
        <dsp:cNvPr id="0" name=""/>
        <dsp:cNvSpPr/>
      </dsp:nvSpPr>
      <dsp:spPr>
        <a:xfrm>
          <a:off x="2748991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A98F3-E056-45B3-9BD0-372A52CB06EF}">
      <dsp:nvSpPr>
        <dsp:cNvPr id="0" name=""/>
        <dsp:cNvSpPr/>
      </dsp:nvSpPr>
      <dsp:spPr>
        <a:xfrm>
          <a:off x="3494192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07B58F-236D-421B-8A6A-D719F6243C61}">
      <dsp:nvSpPr>
        <dsp:cNvPr id="0" name=""/>
        <dsp:cNvSpPr/>
      </dsp:nvSpPr>
      <dsp:spPr>
        <a:xfrm>
          <a:off x="4239981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FFF928-C88B-49EB-9648-19AC172194A9}">
      <dsp:nvSpPr>
        <dsp:cNvPr id="0" name=""/>
        <dsp:cNvSpPr/>
      </dsp:nvSpPr>
      <dsp:spPr>
        <a:xfrm>
          <a:off x="4985182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D60D3C-4174-4725-B4AA-6964BEABC2D2}">
      <dsp:nvSpPr>
        <dsp:cNvPr id="0" name=""/>
        <dsp:cNvSpPr/>
      </dsp:nvSpPr>
      <dsp:spPr>
        <a:xfrm>
          <a:off x="5730972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3CBCE4-E3A0-4BA8-882C-5B1CBB3E1721}">
      <dsp:nvSpPr>
        <dsp:cNvPr id="0" name=""/>
        <dsp:cNvSpPr/>
      </dsp:nvSpPr>
      <dsp:spPr>
        <a:xfrm>
          <a:off x="1258000" y="3639844"/>
          <a:ext cx="5370747" cy="7854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3600" kern="1200" dirty="0"/>
            <a:t>Tomar decisiones</a:t>
          </a:r>
        </a:p>
      </dsp:txBody>
      <dsp:txXfrm>
        <a:off x="1258000" y="3639844"/>
        <a:ext cx="5370747" cy="785455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E66B21-7907-4C8B-B67C-CA433CBDFA12}">
      <dsp:nvSpPr>
        <dsp:cNvPr id="0" name=""/>
        <dsp:cNvSpPr/>
      </dsp:nvSpPr>
      <dsp:spPr>
        <a:xfrm>
          <a:off x="0" y="33006"/>
          <a:ext cx="8229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5500" kern="1200" dirty="0"/>
            <a:t>¿Preguntas?</a:t>
          </a:r>
        </a:p>
      </dsp:txBody>
      <dsp:txXfrm>
        <a:off x="64397" y="97403"/>
        <a:ext cx="8100806" cy="1190381"/>
      </dsp:txXfrm>
    </dsp:sp>
    <dsp:sp modelId="{A2079DB3-5D46-4E3F-BCD8-D9F2B31EBFFF}">
      <dsp:nvSpPr>
        <dsp:cNvPr id="0" name=""/>
        <dsp:cNvSpPr/>
      </dsp:nvSpPr>
      <dsp:spPr>
        <a:xfrm>
          <a:off x="0" y="1352181"/>
          <a:ext cx="8229600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69850" rIns="391160" bIns="69850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UY" sz="4300" kern="1200"/>
        </a:p>
      </dsp:txBody>
      <dsp:txXfrm>
        <a:off x="0" y="1352181"/>
        <a:ext cx="8229600" cy="910800"/>
      </dsp:txXfrm>
    </dsp:sp>
    <dsp:sp modelId="{7A77B7B8-FC52-433E-A033-0CAD8572F87E}">
      <dsp:nvSpPr>
        <dsp:cNvPr id="0" name=""/>
        <dsp:cNvSpPr/>
      </dsp:nvSpPr>
      <dsp:spPr>
        <a:xfrm>
          <a:off x="0" y="2262981"/>
          <a:ext cx="8229600" cy="131917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l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5500" kern="1200" dirty="0"/>
            <a:t>Muchas gracias!</a:t>
          </a:r>
        </a:p>
      </dsp:txBody>
      <dsp:txXfrm>
        <a:off x="64397" y="2327378"/>
        <a:ext cx="8100806" cy="1190381"/>
      </dsp:txXfrm>
    </dsp:sp>
    <dsp:sp modelId="{BA916A20-5570-4559-BC36-DF01076D6B84}">
      <dsp:nvSpPr>
        <dsp:cNvPr id="0" name=""/>
        <dsp:cNvSpPr/>
      </dsp:nvSpPr>
      <dsp:spPr>
        <a:xfrm>
          <a:off x="0" y="3582156"/>
          <a:ext cx="8229600" cy="910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69850" rIns="391160" bIns="69850" numCol="1" spcCol="1270" anchor="t" anchorCtr="0">
          <a:noAutofit/>
        </a:bodyPr>
        <a:lstStyle/>
        <a:p>
          <a:pPr marL="285750" lvl="1" indent="-285750" algn="l" defTabSz="1911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UY" sz="4300" kern="1200"/>
        </a:p>
      </dsp:txBody>
      <dsp:txXfrm>
        <a:off x="0" y="3582156"/>
        <a:ext cx="8229600" cy="9108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A09C1-4978-4D46-8A52-5E717A5D2C36}">
      <dsp:nvSpPr>
        <dsp:cNvPr id="0" name=""/>
        <dsp:cNvSpPr/>
      </dsp:nvSpPr>
      <dsp:spPr>
        <a:xfrm>
          <a:off x="1851818" y="0"/>
          <a:ext cx="4525963" cy="4525963"/>
        </a:xfrm>
        <a:prstGeom prst="diamond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EFF20BE-2BC7-4B54-B671-4F382C37A215}">
      <dsp:nvSpPr>
        <dsp:cNvPr id="0" name=""/>
        <dsp:cNvSpPr/>
      </dsp:nvSpPr>
      <dsp:spPr>
        <a:xfrm>
          <a:off x="2281784" y="429966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500" kern="1200" dirty="0"/>
            <a:t>Un proceso</a:t>
          </a:r>
        </a:p>
      </dsp:txBody>
      <dsp:txXfrm>
        <a:off x="2367950" y="516132"/>
        <a:ext cx="1592793" cy="1592793"/>
      </dsp:txXfrm>
    </dsp:sp>
    <dsp:sp modelId="{406F4EB4-5B78-40DF-B594-529124BC92FB}">
      <dsp:nvSpPr>
        <dsp:cNvPr id="0" name=""/>
        <dsp:cNvSpPr/>
      </dsp:nvSpPr>
      <dsp:spPr>
        <a:xfrm>
          <a:off x="4182689" y="429966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500" kern="1200" dirty="0"/>
            <a:t>Influir sobre los demás</a:t>
          </a:r>
        </a:p>
      </dsp:txBody>
      <dsp:txXfrm>
        <a:off x="4268855" y="516132"/>
        <a:ext cx="1592793" cy="1592793"/>
      </dsp:txXfrm>
    </dsp:sp>
    <dsp:sp modelId="{DC66E705-A7A4-4FD7-A8A2-4957E2E0028A}">
      <dsp:nvSpPr>
        <dsp:cNvPr id="0" name=""/>
        <dsp:cNvSpPr/>
      </dsp:nvSpPr>
      <dsp:spPr>
        <a:xfrm>
          <a:off x="2281784" y="2330870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500" kern="1200" dirty="0"/>
            <a:t>Sucede en un contexto grupal</a:t>
          </a:r>
        </a:p>
      </dsp:txBody>
      <dsp:txXfrm>
        <a:off x="2367950" y="2417036"/>
        <a:ext cx="1592793" cy="1592793"/>
      </dsp:txXfrm>
    </dsp:sp>
    <dsp:sp modelId="{55FE02AB-2E54-44C8-978A-889AF1198A1E}">
      <dsp:nvSpPr>
        <dsp:cNvPr id="0" name=""/>
        <dsp:cNvSpPr/>
      </dsp:nvSpPr>
      <dsp:spPr>
        <a:xfrm>
          <a:off x="4182689" y="2330870"/>
          <a:ext cx="1765125" cy="17651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500" kern="1200" dirty="0"/>
            <a:t>Involucra logro de objetivos y metas</a:t>
          </a:r>
        </a:p>
      </dsp:txBody>
      <dsp:txXfrm>
        <a:off x="4268855" y="2417036"/>
        <a:ext cx="1592793" cy="15927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6536BA-0232-48F2-834C-9C23F28D526A}">
      <dsp:nvSpPr>
        <dsp:cNvPr id="0" name=""/>
        <dsp:cNvSpPr/>
      </dsp:nvSpPr>
      <dsp:spPr>
        <a:xfrm>
          <a:off x="0" y="195186"/>
          <a:ext cx="8229600" cy="12232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5100" kern="1200" dirty="0"/>
            <a:t>Querer el éxito de los demás</a:t>
          </a:r>
        </a:p>
      </dsp:txBody>
      <dsp:txXfrm>
        <a:off x="59713" y="254899"/>
        <a:ext cx="8110174" cy="1103809"/>
      </dsp:txXfrm>
    </dsp:sp>
    <dsp:sp modelId="{329C06FA-FD6B-4297-AF64-A90D5162BF84}">
      <dsp:nvSpPr>
        <dsp:cNvPr id="0" name=""/>
        <dsp:cNvSpPr/>
      </dsp:nvSpPr>
      <dsp:spPr>
        <a:xfrm>
          <a:off x="0" y="1418421"/>
          <a:ext cx="8229600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UY" sz="4000" kern="1200"/>
        </a:p>
      </dsp:txBody>
      <dsp:txXfrm>
        <a:off x="0" y="1418421"/>
        <a:ext cx="8229600" cy="844560"/>
      </dsp:txXfrm>
    </dsp:sp>
    <dsp:sp modelId="{6E3DE291-64A4-4825-91F9-5055510EA143}">
      <dsp:nvSpPr>
        <dsp:cNvPr id="0" name=""/>
        <dsp:cNvSpPr/>
      </dsp:nvSpPr>
      <dsp:spPr>
        <a:xfrm>
          <a:off x="0" y="2262981"/>
          <a:ext cx="8229600" cy="122323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4310" tIns="194310" rIns="194310" bIns="194310" numCol="1" spcCol="1270" anchor="ctr" anchorCtr="0">
          <a:noAutofit/>
        </a:bodyPr>
        <a:lstStyle/>
        <a:p>
          <a:pPr marL="0" lvl="0" indent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5100" kern="1200" dirty="0"/>
            <a:t>Trabajar para que sea posible</a:t>
          </a:r>
        </a:p>
      </dsp:txBody>
      <dsp:txXfrm>
        <a:off x="59713" y="2322694"/>
        <a:ext cx="8110174" cy="1103809"/>
      </dsp:txXfrm>
    </dsp:sp>
    <dsp:sp modelId="{B4C9E2D3-BEEE-4E7A-8EC2-11D4521364D3}">
      <dsp:nvSpPr>
        <dsp:cNvPr id="0" name=""/>
        <dsp:cNvSpPr/>
      </dsp:nvSpPr>
      <dsp:spPr>
        <a:xfrm>
          <a:off x="0" y="3486216"/>
          <a:ext cx="8229600" cy="8445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1290" tIns="64770" rIns="362712" bIns="64770" numCol="1" spcCol="1270" anchor="t" anchorCtr="0">
          <a:noAutofit/>
        </a:bodyPr>
        <a:lstStyle/>
        <a:p>
          <a:pPr marL="285750" lvl="1" indent="-285750" algn="l" defTabSz="1778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endParaRPr lang="es-UY" sz="4000" kern="1200"/>
        </a:p>
      </dsp:txBody>
      <dsp:txXfrm>
        <a:off x="0" y="3486216"/>
        <a:ext cx="8229600" cy="8445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B39AE8-7912-4240-8B73-EA3508441607}">
      <dsp:nvSpPr>
        <dsp:cNvPr id="0" name=""/>
        <dsp:cNvSpPr/>
      </dsp:nvSpPr>
      <dsp:spPr>
        <a:xfrm>
          <a:off x="0" y="0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4300" kern="1200" dirty="0"/>
            <a:t>Talento</a:t>
          </a:r>
        </a:p>
      </dsp:txBody>
      <dsp:txXfrm>
        <a:off x="39768" y="39768"/>
        <a:ext cx="5530000" cy="1278252"/>
      </dsp:txXfrm>
    </dsp:sp>
    <dsp:sp modelId="{E69BAE6A-FB14-4AB1-BFE3-78772EE0A779}">
      <dsp:nvSpPr>
        <dsp:cNvPr id="0" name=""/>
        <dsp:cNvSpPr/>
      </dsp:nvSpPr>
      <dsp:spPr>
        <a:xfrm>
          <a:off x="617219" y="1584087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4300" kern="1200" dirty="0"/>
            <a:t>Compromiso</a:t>
          </a:r>
        </a:p>
      </dsp:txBody>
      <dsp:txXfrm>
        <a:off x="656987" y="1623855"/>
        <a:ext cx="5415841" cy="1278252"/>
      </dsp:txXfrm>
    </dsp:sp>
    <dsp:sp modelId="{BCB22B34-BB4B-4425-A39B-003969E59FF2}">
      <dsp:nvSpPr>
        <dsp:cNvPr id="0" name=""/>
        <dsp:cNvSpPr/>
      </dsp:nvSpPr>
      <dsp:spPr>
        <a:xfrm>
          <a:off x="1234439" y="3168174"/>
          <a:ext cx="6995160" cy="13577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l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4300" kern="1200" dirty="0"/>
            <a:t>Resultados del negocio</a:t>
          </a:r>
        </a:p>
      </dsp:txBody>
      <dsp:txXfrm>
        <a:off x="1274207" y="3207942"/>
        <a:ext cx="5415841" cy="1278252"/>
      </dsp:txXfrm>
    </dsp:sp>
    <dsp:sp modelId="{B28BF1F0-7ECE-4643-82C6-E4BC9834D8FD}">
      <dsp:nvSpPr>
        <dsp:cNvPr id="0" name=""/>
        <dsp:cNvSpPr/>
      </dsp:nvSpPr>
      <dsp:spPr>
        <a:xfrm>
          <a:off x="6112597" y="1029656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3600" kern="1200"/>
        </a:p>
      </dsp:txBody>
      <dsp:txXfrm>
        <a:off x="6311173" y="1029656"/>
        <a:ext cx="485410" cy="664128"/>
      </dsp:txXfrm>
    </dsp:sp>
    <dsp:sp modelId="{3FAFDE1E-3233-4526-A9D8-09543769F78A}">
      <dsp:nvSpPr>
        <dsp:cNvPr id="0" name=""/>
        <dsp:cNvSpPr/>
      </dsp:nvSpPr>
      <dsp:spPr>
        <a:xfrm>
          <a:off x="6729817" y="2604691"/>
          <a:ext cx="882562" cy="88256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3600" kern="1200"/>
        </a:p>
      </dsp:txBody>
      <dsp:txXfrm>
        <a:off x="6928393" y="2604691"/>
        <a:ext cx="485410" cy="66412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1E15DC-2C37-4671-BAA9-350247BDFC9A}">
      <dsp:nvSpPr>
        <dsp:cNvPr id="0" name=""/>
        <dsp:cNvSpPr/>
      </dsp:nvSpPr>
      <dsp:spPr>
        <a:xfrm>
          <a:off x="3083005" y="2461550"/>
          <a:ext cx="2063588" cy="206358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100" kern="1200" dirty="0"/>
            <a:t>Capacitación de las personas</a:t>
          </a:r>
        </a:p>
      </dsp:txBody>
      <dsp:txXfrm>
        <a:off x="3385210" y="2763755"/>
        <a:ext cx="1459178" cy="1459178"/>
      </dsp:txXfrm>
    </dsp:sp>
    <dsp:sp modelId="{07A86DE6-13B8-4E6B-8317-410520A1FF9D}">
      <dsp:nvSpPr>
        <dsp:cNvPr id="0" name=""/>
        <dsp:cNvSpPr/>
      </dsp:nvSpPr>
      <dsp:spPr>
        <a:xfrm rot="12900000">
          <a:off x="1752980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26368-C124-4F1B-986B-58CB60C74E76}">
      <dsp:nvSpPr>
        <dsp:cNvPr id="0" name=""/>
        <dsp:cNvSpPr/>
      </dsp:nvSpPr>
      <dsp:spPr>
        <a:xfrm>
          <a:off x="916039" y="1155731"/>
          <a:ext cx="1960408" cy="1568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700" kern="1200" dirty="0"/>
            <a:t>Innovación </a:t>
          </a:r>
        </a:p>
      </dsp:txBody>
      <dsp:txXfrm>
        <a:off x="961974" y="1201666"/>
        <a:ext cx="1868538" cy="1476457"/>
      </dsp:txXfrm>
    </dsp:sp>
    <dsp:sp modelId="{683C142B-8147-4086-B1DF-854B72B39ED3}">
      <dsp:nvSpPr>
        <dsp:cNvPr id="0" name=""/>
        <dsp:cNvSpPr/>
      </dsp:nvSpPr>
      <dsp:spPr>
        <a:xfrm rot="16200000">
          <a:off x="3322623" y="1283102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89A075-1BC9-477D-B39D-29A141DC4075}">
      <dsp:nvSpPr>
        <dsp:cNvPr id="0" name=""/>
        <dsp:cNvSpPr/>
      </dsp:nvSpPr>
      <dsp:spPr>
        <a:xfrm>
          <a:off x="3134595" y="824"/>
          <a:ext cx="1960408" cy="1568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700" kern="1200" dirty="0"/>
            <a:t>Crecimiento</a:t>
          </a:r>
        </a:p>
      </dsp:txBody>
      <dsp:txXfrm>
        <a:off x="3180530" y="46759"/>
        <a:ext cx="1868538" cy="1476457"/>
      </dsp:txXfrm>
    </dsp:sp>
    <dsp:sp modelId="{21F593B6-37E2-4797-84D6-319E54D6644C}">
      <dsp:nvSpPr>
        <dsp:cNvPr id="0" name=""/>
        <dsp:cNvSpPr/>
      </dsp:nvSpPr>
      <dsp:spPr>
        <a:xfrm rot="19500000">
          <a:off x="4892267" y="2100207"/>
          <a:ext cx="1584352" cy="58812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FB84D0-8BE9-4C3F-AA57-A96280137F9C}">
      <dsp:nvSpPr>
        <dsp:cNvPr id="0" name=""/>
        <dsp:cNvSpPr/>
      </dsp:nvSpPr>
      <dsp:spPr>
        <a:xfrm>
          <a:off x="5353151" y="1155731"/>
          <a:ext cx="1960408" cy="156832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1435" tIns="51435" rIns="51435" bIns="51435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2700" kern="1200" dirty="0"/>
            <a:t>Desarrollo de capacidades</a:t>
          </a:r>
        </a:p>
      </dsp:txBody>
      <dsp:txXfrm>
        <a:off x="5399086" y="1201666"/>
        <a:ext cx="1868538" cy="14764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F0FC4-C9ED-4F13-8005-91811EE7275D}">
      <dsp:nvSpPr>
        <dsp:cNvPr id="0" name=""/>
        <dsp:cNvSpPr/>
      </dsp:nvSpPr>
      <dsp:spPr>
        <a:xfrm rot="10800000">
          <a:off x="1692784" y="1710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201930" rIns="376936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5300" kern="1200" dirty="0"/>
            <a:t>Ver Antes</a:t>
          </a:r>
        </a:p>
      </dsp:txBody>
      <dsp:txXfrm rot="10800000">
        <a:off x="2007110" y="1710"/>
        <a:ext cx="5158358" cy="1257304"/>
      </dsp:txXfrm>
    </dsp:sp>
    <dsp:sp modelId="{324AE65A-A486-4099-B2D2-984FF631AE30}">
      <dsp:nvSpPr>
        <dsp:cNvPr id="0" name=""/>
        <dsp:cNvSpPr/>
      </dsp:nvSpPr>
      <dsp:spPr>
        <a:xfrm>
          <a:off x="1064131" y="1710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227B0FA-0B65-4644-A6EE-741B8BAC7585}">
      <dsp:nvSpPr>
        <dsp:cNvPr id="0" name=""/>
        <dsp:cNvSpPr/>
      </dsp:nvSpPr>
      <dsp:spPr>
        <a:xfrm rot="10800000">
          <a:off x="1692784" y="1634329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201930" rIns="376936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5300" kern="1200" dirty="0"/>
            <a:t>Entender antes</a:t>
          </a:r>
        </a:p>
      </dsp:txBody>
      <dsp:txXfrm rot="10800000">
        <a:off x="2007110" y="1634329"/>
        <a:ext cx="5158358" cy="1257304"/>
      </dsp:txXfrm>
    </dsp:sp>
    <dsp:sp modelId="{E52438C4-76AD-40A1-89E9-6AA19D7A5C7B}">
      <dsp:nvSpPr>
        <dsp:cNvPr id="0" name=""/>
        <dsp:cNvSpPr/>
      </dsp:nvSpPr>
      <dsp:spPr>
        <a:xfrm>
          <a:off x="1064131" y="1634329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1AD9976-E6DF-4ADE-B869-6D1363434BF6}">
      <dsp:nvSpPr>
        <dsp:cNvPr id="0" name=""/>
        <dsp:cNvSpPr/>
      </dsp:nvSpPr>
      <dsp:spPr>
        <a:xfrm rot="10800000">
          <a:off x="1692784" y="3266948"/>
          <a:ext cx="5472684" cy="1257304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4436" tIns="201930" rIns="376936" bIns="201930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5300" kern="1200" dirty="0"/>
            <a:t>Actuar antes</a:t>
          </a:r>
        </a:p>
      </dsp:txBody>
      <dsp:txXfrm rot="10800000">
        <a:off x="2007110" y="3266948"/>
        <a:ext cx="5158358" cy="1257304"/>
      </dsp:txXfrm>
    </dsp:sp>
    <dsp:sp modelId="{F871912A-174C-41DF-BE73-EC0569995FDD}">
      <dsp:nvSpPr>
        <dsp:cNvPr id="0" name=""/>
        <dsp:cNvSpPr/>
      </dsp:nvSpPr>
      <dsp:spPr>
        <a:xfrm>
          <a:off x="1064131" y="3266948"/>
          <a:ext cx="1257304" cy="1257304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E274077-68B1-4C02-9358-05578F57AA9E}">
      <dsp:nvSpPr>
        <dsp:cNvPr id="0" name=""/>
        <dsp:cNvSpPr/>
      </dsp:nvSpPr>
      <dsp:spPr>
        <a:xfrm>
          <a:off x="7233" y="1614418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4400" kern="1200" dirty="0"/>
            <a:t>Creer</a:t>
          </a:r>
        </a:p>
      </dsp:txBody>
      <dsp:txXfrm>
        <a:off x="45225" y="1652410"/>
        <a:ext cx="2085893" cy="1221142"/>
      </dsp:txXfrm>
    </dsp:sp>
    <dsp:sp modelId="{C378C028-5515-4CD5-B345-DB896A910D52}">
      <dsp:nvSpPr>
        <dsp:cNvPr id="0" name=""/>
        <dsp:cNvSpPr/>
      </dsp:nvSpPr>
      <dsp:spPr>
        <a:xfrm>
          <a:off x="2385298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2300" kern="1200"/>
        </a:p>
      </dsp:txBody>
      <dsp:txXfrm>
        <a:off x="2385298" y="2102137"/>
        <a:ext cx="320822" cy="321687"/>
      </dsp:txXfrm>
    </dsp:sp>
    <dsp:sp modelId="{14A2884D-D7B5-4A95-957D-9C1180D37248}">
      <dsp:nvSpPr>
        <dsp:cNvPr id="0" name=""/>
        <dsp:cNvSpPr/>
      </dsp:nvSpPr>
      <dsp:spPr>
        <a:xfrm>
          <a:off x="3033861" y="1614418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4400" kern="1200" dirty="0"/>
            <a:t>Confiar</a:t>
          </a:r>
        </a:p>
      </dsp:txBody>
      <dsp:txXfrm>
        <a:off x="3071853" y="1652410"/>
        <a:ext cx="2085893" cy="1221142"/>
      </dsp:txXfrm>
    </dsp:sp>
    <dsp:sp modelId="{493762C9-3F6D-4EEF-A750-831326B6DB3A}">
      <dsp:nvSpPr>
        <dsp:cNvPr id="0" name=""/>
        <dsp:cNvSpPr/>
      </dsp:nvSpPr>
      <dsp:spPr>
        <a:xfrm>
          <a:off x="5411926" y="1994908"/>
          <a:ext cx="458317" cy="5361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2300" kern="1200"/>
        </a:p>
      </dsp:txBody>
      <dsp:txXfrm>
        <a:off x="5411926" y="2102137"/>
        <a:ext cx="320822" cy="321687"/>
      </dsp:txXfrm>
    </dsp:sp>
    <dsp:sp modelId="{3B82E337-733E-40E8-A63E-EAD0F205067A}">
      <dsp:nvSpPr>
        <dsp:cNvPr id="0" name=""/>
        <dsp:cNvSpPr/>
      </dsp:nvSpPr>
      <dsp:spPr>
        <a:xfrm>
          <a:off x="6060489" y="1614418"/>
          <a:ext cx="2161877" cy="129712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4400" kern="1200" dirty="0"/>
            <a:t>Esperar</a:t>
          </a:r>
        </a:p>
      </dsp:txBody>
      <dsp:txXfrm>
        <a:off x="6098481" y="1652410"/>
        <a:ext cx="2085893" cy="122114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E2C972-C9DC-4D8F-BF89-6BE1A35B8C40}">
      <dsp:nvSpPr>
        <dsp:cNvPr id="0" name=""/>
        <dsp:cNvSpPr/>
      </dsp:nvSpPr>
      <dsp:spPr>
        <a:xfrm>
          <a:off x="1258000" y="2481"/>
          <a:ext cx="5301823" cy="481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2200" kern="1200"/>
        </a:p>
      </dsp:txBody>
      <dsp:txXfrm>
        <a:off x="1258000" y="2481"/>
        <a:ext cx="5301823" cy="481983"/>
      </dsp:txXfrm>
    </dsp:sp>
    <dsp:sp modelId="{E8BE2DBF-F7B3-4879-9A2D-137AAAC4B0A5}">
      <dsp:nvSpPr>
        <dsp:cNvPr id="0" name=""/>
        <dsp:cNvSpPr/>
      </dsp:nvSpPr>
      <dsp:spPr>
        <a:xfrm>
          <a:off x="1258000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3694E4-4927-4A41-802A-D1528A74FB9E}">
      <dsp:nvSpPr>
        <dsp:cNvPr id="0" name=""/>
        <dsp:cNvSpPr/>
      </dsp:nvSpPr>
      <dsp:spPr>
        <a:xfrm>
          <a:off x="2003201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A2A5B9-F9A6-4339-B4A4-92D1DEC6AF56}">
      <dsp:nvSpPr>
        <dsp:cNvPr id="0" name=""/>
        <dsp:cNvSpPr/>
      </dsp:nvSpPr>
      <dsp:spPr>
        <a:xfrm>
          <a:off x="2748991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FAA81FA-91BC-435A-B72D-4BC31F7BE648}">
      <dsp:nvSpPr>
        <dsp:cNvPr id="0" name=""/>
        <dsp:cNvSpPr/>
      </dsp:nvSpPr>
      <dsp:spPr>
        <a:xfrm>
          <a:off x="3494192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1AC4BD-E08C-48A9-A6CC-69CA86CF5396}">
      <dsp:nvSpPr>
        <dsp:cNvPr id="0" name=""/>
        <dsp:cNvSpPr/>
      </dsp:nvSpPr>
      <dsp:spPr>
        <a:xfrm>
          <a:off x="4239981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2D6701-D7EE-4253-9196-E3E25571F30A}">
      <dsp:nvSpPr>
        <dsp:cNvPr id="0" name=""/>
        <dsp:cNvSpPr/>
      </dsp:nvSpPr>
      <dsp:spPr>
        <a:xfrm>
          <a:off x="4985182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3BA55C8-B08E-4E02-B4A4-D20AD55F9778}">
      <dsp:nvSpPr>
        <dsp:cNvPr id="0" name=""/>
        <dsp:cNvSpPr/>
      </dsp:nvSpPr>
      <dsp:spPr>
        <a:xfrm>
          <a:off x="5730972" y="484465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484A42-3718-47DB-B041-DBCA6A0E25C6}">
      <dsp:nvSpPr>
        <dsp:cNvPr id="0" name=""/>
        <dsp:cNvSpPr/>
      </dsp:nvSpPr>
      <dsp:spPr>
        <a:xfrm>
          <a:off x="1258000" y="582647"/>
          <a:ext cx="5370747" cy="7854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3000" kern="1200" dirty="0"/>
            <a:t>Visión – Metas – Objetivos claros</a:t>
          </a:r>
        </a:p>
      </dsp:txBody>
      <dsp:txXfrm>
        <a:off x="1258000" y="582647"/>
        <a:ext cx="5370747" cy="785455"/>
      </dsp:txXfrm>
    </dsp:sp>
    <dsp:sp modelId="{2BD64BA8-FD11-485B-9F4D-904A4EA824E0}">
      <dsp:nvSpPr>
        <dsp:cNvPr id="0" name=""/>
        <dsp:cNvSpPr/>
      </dsp:nvSpPr>
      <dsp:spPr>
        <a:xfrm>
          <a:off x="1258000" y="1531079"/>
          <a:ext cx="5301823" cy="481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2200" kern="1200"/>
        </a:p>
      </dsp:txBody>
      <dsp:txXfrm>
        <a:off x="1258000" y="1531079"/>
        <a:ext cx="5301823" cy="481983"/>
      </dsp:txXfrm>
    </dsp:sp>
    <dsp:sp modelId="{1814BAEA-90C6-4296-9674-313521EBAF2A}">
      <dsp:nvSpPr>
        <dsp:cNvPr id="0" name=""/>
        <dsp:cNvSpPr/>
      </dsp:nvSpPr>
      <dsp:spPr>
        <a:xfrm>
          <a:off x="1258000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63E835-DA53-43D4-92B5-FA90EEC0D15D}">
      <dsp:nvSpPr>
        <dsp:cNvPr id="0" name=""/>
        <dsp:cNvSpPr/>
      </dsp:nvSpPr>
      <dsp:spPr>
        <a:xfrm>
          <a:off x="2003201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68D49E-DB96-4710-8B54-2D7E8EDD900D}">
      <dsp:nvSpPr>
        <dsp:cNvPr id="0" name=""/>
        <dsp:cNvSpPr/>
      </dsp:nvSpPr>
      <dsp:spPr>
        <a:xfrm>
          <a:off x="2748991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ED1B45-352C-47CD-9EEE-BB8D351E34D7}">
      <dsp:nvSpPr>
        <dsp:cNvPr id="0" name=""/>
        <dsp:cNvSpPr/>
      </dsp:nvSpPr>
      <dsp:spPr>
        <a:xfrm>
          <a:off x="3494192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54FEF5-36E0-4BAB-837E-C3C48986DF48}">
      <dsp:nvSpPr>
        <dsp:cNvPr id="0" name=""/>
        <dsp:cNvSpPr/>
      </dsp:nvSpPr>
      <dsp:spPr>
        <a:xfrm>
          <a:off x="4239981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37C380-5A7B-46C3-B1C9-0F1C839C4A66}">
      <dsp:nvSpPr>
        <dsp:cNvPr id="0" name=""/>
        <dsp:cNvSpPr/>
      </dsp:nvSpPr>
      <dsp:spPr>
        <a:xfrm>
          <a:off x="4985182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9EFF77-4238-41B9-BD39-AC9B7C7C2620}">
      <dsp:nvSpPr>
        <dsp:cNvPr id="0" name=""/>
        <dsp:cNvSpPr/>
      </dsp:nvSpPr>
      <dsp:spPr>
        <a:xfrm>
          <a:off x="5730972" y="2013063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D587C4-6B8D-47DC-BE98-2C0CFB7A2E84}">
      <dsp:nvSpPr>
        <dsp:cNvPr id="0" name=""/>
        <dsp:cNvSpPr/>
      </dsp:nvSpPr>
      <dsp:spPr>
        <a:xfrm>
          <a:off x="1258000" y="2111245"/>
          <a:ext cx="5370747" cy="7854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3000" kern="1200" dirty="0"/>
            <a:t>Autoconocimiento - Empatía</a:t>
          </a:r>
        </a:p>
      </dsp:txBody>
      <dsp:txXfrm>
        <a:off x="1258000" y="2111245"/>
        <a:ext cx="5370747" cy="785455"/>
      </dsp:txXfrm>
    </dsp:sp>
    <dsp:sp modelId="{93731445-487E-488B-9DF8-EAE5565EDCC7}">
      <dsp:nvSpPr>
        <dsp:cNvPr id="0" name=""/>
        <dsp:cNvSpPr/>
      </dsp:nvSpPr>
      <dsp:spPr>
        <a:xfrm>
          <a:off x="1258000" y="3059678"/>
          <a:ext cx="5301823" cy="48198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b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UY" sz="2200" kern="1200"/>
        </a:p>
      </dsp:txBody>
      <dsp:txXfrm>
        <a:off x="1258000" y="3059678"/>
        <a:ext cx="5301823" cy="481983"/>
      </dsp:txXfrm>
    </dsp:sp>
    <dsp:sp modelId="{B9583431-64D5-45F7-977A-7C8E2F82CD1D}">
      <dsp:nvSpPr>
        <dsp:cNvPr id="0" name=""/>
        <dsp:cNvSpPr/>
      </dsp:nvSpPr>
      <dsp:spPr>
        <a:xfrm>
          <a:off x="1258000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FCCBF5-D82B-49F6-9843-AA3E92CABC10}">
      <dsp:nvSpPr>
        <dsp:cNvPr id="0" name=""/>
        <dsp:cNvSpPr/>
      </dsp:nvSpPr>
      <dsp:spPr>
        <a:xfrm>
          <a:off x="2003201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0CDF19-DC18-4BE8-919C-F8C7DDC1804F}">
      <dsp:nvSpPr>
        <dsp:cNvPr id="0" name=""/>
        <dsp:cNvSpPr/>
      </dsp:nvSpPr>
      <dsp:spPr>
        <a:xfrm>
          <a:off x="2748991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BCB60-EC32-4F4F-9F4E-5A9C74B946F3}">
      <dsp:nvSpPr>
        <dsp:cNvPr id="0" name=""/>
        <dsp:cNvSpPr/>
      </dsp:nvSpPr>
      <dsp:spPr>
        <a:xfrm>
          <a:off x="3494192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01B4AA-00BC-4DFB-9AF0-DFBA44B7EA1A}">
      <dsp:nvSpPr>
        <dsp:cNvPr id="0" name=""/>
        <dsp:cNvSpPr/>
      </dsp:nvSpPr>
      <dsp:spPr>
        <a:xfrm>
          <a:off x="4239981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1225B5-D26A-479C-BAC8-7C7752E6ED34}">
      <dsp:nvSpPr>
        <dsp:cNvPr id="0" name=""/>
        <dsp:cNvSpPr/>
      </dsp:nvSpPr>
      <dsp:spPr>
        <a:xfrm>
          <a:off x="4985182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9285C9-67DA-469E-A6B1-59592264ACA1}">
      <dsp:nvSpPr>
        <dsp:cNvPr id="0" name=""/>
        <dsp:cNvSpPr/>
      </dsp:nvSpPr>
      <dsp:spPr>
        <a:xfrm>
          <a:off x="5730972" y="3541662"/>
          <a:ext cx="1240626" cy="98181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7F8678-1FCF-44A3-92A4-47AA6432A19B}">
      <dsp:nvSpPr>
        <dsp:cNvPr id="0" name=""/>
        <dsp:cNvSpPr/>
      </dsp:nvSpPr>
      <dsp:spPr>
        <a:xfrm>
          <a:off x="1258000" y="3639844"/>
          <a:ext cx="5370747" cy="7854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UY" sz="3000" kern="1200" dirty="0"/>
            <a:t>Método de trabajo - Orden</a:t>
          </a:r>
        </a:p>
      </dsp:txBody>
      <dsp:txXfrm>
        <a:off x="1258000" y="3639844"/>
        <a:ext cx="5370747" cy="7854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3#1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948E-712A-4EB6-B4AA-0CEC794FE462}" type="datetimeFigureOut">
              <a:rPr lang="es-UY" smtClean="0"/>
              <a:pPr/>
              <a:t>04/09/2019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3A59-FB99-4B0E-A226-3F1C4E24C198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948E-712A-4EB6-B4AA-0CEC794FE462}" type="datetimeFigureOut">
              <a:rPr lang="es-UY" smtClean="0"/>
              <a:pPr/>
              <a:t>04/09/2019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3A59-FB99-4B0E-A226-3F1C4E24C198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948E-712A-4EB6-B4AA-0CEC794FE462}" type="datetimeFigureOut">
              <a:rPr lang="es-UY" smtClean="0"/>
              <a:pPr/>
              <a:t>04/09/2019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3A59-FB99-4B0E-A226-3F1C4E24C198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948E-712A-4EB6-B4AA-0CEC794FE462}" type="datetimeFigureOut">
              <a:rPr lang="es-UY" smtClean="0"/>
              <a:pPr/>
              <a:t>04/09/2019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3A59-FB99-4B0E-A226-3F1C4E24C198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948E-712A-4EB6-B4AA-0CEC794FE462}" type="datetimeFigureOut">
              <a:rPr lang="es-UY" smtClean="0"/>
              <a:pPr/>
              <a:t>04/09/2019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3A59-FB99-4B0E-A226-3F1C4E24C198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948E-712A-4EB6-B4AA-0CEC794FE462}" type="datetimeFigureOut">
              <a:rPr lang="es-UY" smtClean="0"/>
              <a:pPr/>
              <a:t>04/09/2019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3A59-FB99-4B0E-A226-3F1C4E24C198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948E-712A-4EB6-B4AA-0CEC794FE462}" type="datetimeFigureOut">
              <a:rPr lang="es-UY" smtClean="0"/>
              <a:pPr/>
              <a:t>04/09/2019</a:t>
            </a:fld>
            <a:endParaRPr lang="es-UY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3A59-FB99-4B0E-A226-3F1C4E24C198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948E-712A-4EB6-B4AA-0CEC794FE462}" type="datetimeFigureOut">
              <a:rPr lang="es-UY" smtClean="0"/>
              <a:pPr/>
              <a:t>04/09/2019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3A59-FB99-4B0E-A226-3F1C4E24C198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948E-712A-4EB6-B4AA-0CEC794FE462}" type="datetimeFigureOut">
              <a:rPr lang="es-UY" smtClean="0"/>
              <a:pPr/>
              <a:t>04/09/2019</a:t>
            </a:fld>
            <a:endParaRPr lang="es-UY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3A59-FB99-4B0E-A226-3F1C4E24C198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948E-712A-4EB6-B4AA-0CEC794FE462}" type="datetimeFigureOut">
              <a:rPr lang="es-UY" smtClean="0"/>
              <a:pPr/>
              <a:t>04/09/2019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3A59-FB99-4B0E-A226-3F1C4E24C198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9948E-712A-4EB6-B4AA-0CEC794FE462}" type="datetimeFigureOut">
              <a:rPr lang="es-UY" smtClean="0"/>
              <a:pPr/>
              <a:t>04/09/2019</a:t>
            </a:fld>
            <a:endParaRPr lang="es-UY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53A59-FB99-4B0E-A226-3F1C4E24C198}" type="slidenum">
              <a:rPr lang="es-UY" smtClean="0"/>
              <a:pPr/>
              <a:t>‹Nº›</a:t>
            </a:fld>
            <a:endParaRPr lang="es-U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UY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9948E-712A-4EB6-B4AA-0CEC794FE462}" type="datetimeFigureOut">
              <a:rPr lang="es-UY" smtClean="0"/>
              <a:pPr/>
              <a:t>04/09/2019</a:t>
            </a:fld>
            <a:endParaRPr lang="es-UY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UY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E53A59-FB99-4B0E-A226-3F1C4E24C198}" type="slidenum">
              <a:rPr lang="es-UY" smtClean="0"/>
              <a:pPr/>
              <a:t>‹Nº›</a:t>
            </a:fld>
            <a:endParaRPr lang="es-U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3 Marcador de contenido" descr="patito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00166" y="714356"/>
            <a:ext cx="6181403" cy="4119905"/>
          </a:xfrm>
        </p:spPr>
      </p:pic>
      <p:sp>
        <p:nvSpPr>
          <p:cNvPr id="5" name="4 CuadroTexto"/>
          <p:cNvSpPr txBox="1"/>
          <p:nvPr/>
        </p:nvSpPr>
        <p:spPr>
          <a:xfrm>
            <a:off x="571472" y="5286388"/>
            <a:ext cx="8001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UY" dirty="0" smtClean="0"/>
          </a:p>
          <a:p>
            <a:pPr algn="r"/>
            <a:r>
              <a:rPr lang="es-UY" dirty="0" smtClean="0"/>
              <a:t>“</a:t>
            </a:r>
            <a:r>
              <a:rPr lang="es-UY" i="1" dirty="0" smtClean="0"/>
              <a:t>Los desafíos del liderazgo en nuestro tiempo. Algunas habilidades necesarias para dirigir equipos de trabajo</a:t>
            </a:r>
            <a:r>
              <a:rPr lang="es-UY" dirty="0" smtClean="0"/>
              <a:t>”</a:t>
            </a:r>
          </a:p>
          <a:p>
            <a:pPr algn="r"/>
            <a:r>
              <a:rPr lang="es-UY" dirty="0" smtClean="0"/>
              <a:t>Julio </a:t>
            </a:r>
            <a:r>
              <a:rPr lang="es-UY" dirty="0" err="1" smtClean="0"/>
              <a:t>Rius</a:t>
            </a:r>
            <a:endParaRPr lang="es-UY" dirty="0" smtClean="0"/>
          </a:p>
          <a:p>
            <a:pPr algn="ctr"/>
            <a:r>
              <a:rPr lang="es-UY" dirty="0" smtClean="0"/>
              <a:t>XXXIV </a:t>
            </a:r>
            <a:r>
              <a:rPr lang="es-UY" dirty="0" smtClean="0"/>
              <a:t>Congreso Nacional ADASS / 4-6 de setiembre, 2019</a:t>
            </a:r>
          </a:p>
          <a:p>
            <a:pPr algn="r"/>
            <a:endParaRPr lang="es-U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1CF5420-F93D-4B64-9882-261343F55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Fomentar</a:t>
            </a:r>
            <a:endParaRPr lang="es-UY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F63DF3B0-4FCF-418D-8CE9-0730B0B2AFF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6341835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72765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F838455-6D92-4E0C-A90F-7D34CBCB4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Un buen líder tiene que:</a:t>
            </a:r>
            <a:endParaRPr lang="es-UY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FD67AE70-5869-4438-B93A-0EE4E0FF04A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2353358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7687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3 Marcador de contenido" descr="foco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0800" y="1704181"/>
            <a:ext cx="6502400" cy="4318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UY" dirty="0" smtClean="0"/>
              <a:t>Pienso en algún líder que consideren inspirador…</a:t>
            </a:r>
          </a:p>
          <a:p>
            <a:r>
              <a:rPr lang="es-UY" dirty="0" smtClean="0"/>
              <a:t>Pienso en los motivos por los que lo considero inspirador…</a:t>
            </a:r>
          </a:p>
          <a:p>
            <a:r>
              <a:rPr lang="es-UY" dirty="0" smtClean="0"/>
              <a:t>¿Qué rasgos tiene/tenía esa persona?</a:t>
            </a:r>
            <a:endParaRPr lang="es-UY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 smtClean="0"/>
              <a:t>Maestro </a:t>
            </a:r>
            <a:r>
              <a:rPr lang="es-UY" dirty="0" err="1" smtClean="0"/>
              <a:t>Ooway</a:t>
            </a:r>
            <a:r>
              <a:rPr lang="es-UY" dirty="0" smtClean="0"/>
              <a:t> – Maestro </a:t>
            </a:r>
            <a:r>
              <a:rPr lang="es-UY" dirty="0" err="1" smtClean="0"/>
              <a:t>Shifu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dirty="0" smtClean="0"/>
              <a:t>Kung Fu Panda</a:t>
            </a:r>
            <a:endParaRPr lang="es-UY" dirty="0"/>
          </a:p>
        </p:txBody>
      </p:sp>
      <p:pic>
        <p:nvPicPr>
          <p:cNvPr id="4" name="3 Marcador de contenido" descr="kung-fu-panda-3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000" y="2593181"/>
            <a:ext cx="6350000" cy="254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6C3384CC-958C-479C-A8BF-E47E308DE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08D861A3-5636-4011-926A-6735F4538A2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33817454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824173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545EF1-25D3-40EA-9FB5-4B5DD7C9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 smtClean="0"/>
              <a:t>Competencias básicas para el buen </a:t>
            </a:r>
            <a:r>
              <a:rPr lang="es-UY" dirty="0"/>
              <a:t>liderazgo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CC997264-8666-4FD3-AD2C-D1025AE0B8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133384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1103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545EF1-25D3-40EA-9FB5-4B5DD7C9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 smtClean="0"/>
              <a:t>Competencias básicas para el buen </a:t>
            </a:r>
            <a:r>
              <a:rPr lang="es-UY" dirty="0"/>
              <a:t>liderazgo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CC997264-8666-4FD3-AD2C-D1025AE0B8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133384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1103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545EF1-25D3-40EA-9FB5-4B5DD7C99D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 smtClean="0"/>
              <a:t>Competencias básicas para el buen </a:t>
            </a:r>
            <a:r>
              <a:rPr lang="es-UY" dirty="0"/>
              <a:t>liderazgo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CC997264-8666-4FD3-AD2C-D1025AE0B8A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21333846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11032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7F4F95D5-9A80-4FAB-8521-AA57A628C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Liderar</a:t>
            </a:r>
          </a:p>
        </p:txBody>
      </p:sp>
      <p:graphicFrame>
        <p:nvGraphicFramePr>
          <p:cNvPr id="6" name="Marcador de contenido 5">
            <a:extLst>
              <a:ext uri="{FF2B5EF4-FFF2-40B4-BE49-F238E27FC236}">
                <a16:creationId xmlns="" xmlns:a16="http://schemas.microsoft.com/office/drawing/2014/main" id="{A30B03B8-4DB3-4E33-B833-EF900D3E49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171604787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543508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0A87217-3F74-4EF6-AB07-C3A581F7C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 smtClean="0"/>
              <a:t>Competencias básicas para el buen liderazgo</a:t>
            </a:r>
            <a:endParaRPr lang="es-UY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694C632A-F209-436D-BC5A-FE42D108CD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37738611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55862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DF89262-2929-40D8-BD5A-3644EFAE3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 smtClean="0"/>
              <a:t>Competencias básicas del buen liderazgo</a:t>
            </a:r>
            <a:endParaRPr lang="es-UY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CFB3DF00-7957-44E4-96B7-3C5D39A14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92448276"/>
              </p:ext>
            </p:extLst>
          </p:nvPr>
        </p:nvGraphicFramePr>
        <p:xfrm>
          <a:off x="457200" y="161768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620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3DF89262-2929-40D8-BD5A-3644EFAE37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UY" dirty="0" smtClean="0"/>
              <a:t>Competencias básicas del buen liderazgo</a:t>
            </a:r>
            <a:endParaRPr lang="es-UY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CFB3DF00-7957-44E4-96B7-3C5D39A14C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92448276"/>
              </p:ext>
            </p:extLst>
          </p:nvPr>
        </p:nvGraphicFramePr>
        <p:xfrm>
          <a:off x="457200" y="161768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156208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3 Marcador de contenido" descr="resilienci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8860" y="1785926"/>
            <a:ext cx="4452958" cy="37293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DDB2CDD-DF1E-4045-8F19-B9FBFD186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CF439756-5CD3-499C-84EF-F5E089B73BC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09532297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342915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7EE0BFE-C838-40FE-9D8B-61F3EAC2F1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¿Qué es el liderazgo?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03201545-F53B-4160-9E6F-9034ED3546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519557463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476458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8F886229-4F7D-43A0-BB22-AC4E4252EB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Liderar es…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D563BC0D-D523-4E5A-B9B0-8591236F175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01136793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360000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Condiciones imprescindibles</a:t>
            </a:r>
            <a:endParaRPr lang="es-UY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Condiciones imprescindibles</a:t>
            </a:r>
            <a:endParaRPr lang="es-UY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Condiciones imprescindibles</a:t>
            </a:r>
            <a:endParaRPr lang="es-UY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UY"/>
          </a:p>
        </p:txBody>
      </p:sp>
      <p:pic>
        <p:nvPicPr>
          <p:cNvPr id="4" name="3 Marcador de contenido" descr="pensamiento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48922" y="1600200"/>
            <a:ext cx="8046156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10637D3-4C1F-4731-A635-AEF0BDA21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/>
              <a:t>Implica generar…</a:t>
            </a: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="" xmlns:a16="http://schemas.microsoft.com/office/drawing/2014/main" id="{E7DA98B1-6AA7-4FCC-8A36-B89D4A03B6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12446776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234448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1139</TotalTime>
  <Words>277</Words>
  <Application>Microsoft Office PowerPoint</Application>
  <PresentationFormat>Presentación en pantalla (4:3)</PresentationFormat>
  <Paragraphs>74</Paragraphs>
  <Slides>24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24</vt:i4>
      </vt:variant>
    </vt:vector>
  </HeadingPairs>
  <TitlesOfParts>
    <vt:vector size="25" baseType="lpstr">
      <vt:lpstr>Tema de Office</vt:lpstr>
      <vt:lpstr>Diapositiva 1</vt:lpstr>
      <vt:lpstr>Liderar</vt:lpstr>
      <vt:lpstr>¿Qué es el liderazgo?</vt:lpstr>
      <vt:lpstr>Liderar es…</vt:lpstr>
      <vt:lpstr>Condiciones imprescindibles</vt:lpstr>
      <vt:lpstr>Condiciones imprescindibles</vt:lpstr>
      <vt:lpstr>Condiciones imprescindibles</vt:lpstr>
      <vt:lpstr>Diapositiva 8</vt:lpstr>
      <vt:lpstr>Implica generar…</vt:lpstr>
      <vt:lpstr>Fomentar</vt:lpstr>
      <vt:lpstr>Un buen líder tiene que:</vt:lpstr>
      <vt:lpstr>Diapositiva 12</vt:lpstr>
      <vt:lpstr>Diapositiva 13</vt:lpstr>
      <vt:lpstr>Maestro Ooway – Maestro Shifu Kung Fu Panda</vt:lpstr>
      <vt:lpstr>Diapositiva 15</vt:lpstr>
      <vt:lpstr>Diapositiva 16</vt:lpstr>
      <vt:lpstr>Competencias básicas para el buen liderazgo</vt:lpstr>
      <vt:lpstr>Competencias básicas para el buen liderazgo</vt:lpstr>
      <vt:lpstr>Competencias básicas para el buen liderazgo</vt:lpstr>
      <vt:lpstr>Competencias básicas para el buen liderazgo</vt:lpstr>
      <vt:lpstr>Competencias básicas del buen liderazgo</vt:lpstr>
      <vt:lpstr>Competencias básicas del buen liderazgo</vt:lpstr>
      <vt:lpstr>Diapositiva 23</vt:lpstr>
      <vt:lpstr>Diapositiva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julio.rius</dc:creator>
  <cp:lastModifiedBy>user</cp:lastModifiedBy>
  <cp:revision>61</cp:revision>
  <dcterms:created xsi:type="dcterms:W3CDTF">2019-03-31T20:16:51Z</dcterms:created>
  <dcterms:modified xsi:type="dcterms:W3CDTF">2019-09-05T01:14:37Z</dcterms:modified>
</cp:coreProperties>
</file>